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63" r:id="rId2"/>
    <p:sldId id="281" r:id="rId3"/>
    <p:sldId id="282" r:id="rId4"/>
    <p:sldId id="283" r:id="rId5"/>
    <p:sldId id="280" r:id="rId6"/>
    <p:sldId id="257" r:id="rId7"/>
    <p:sldId id="256" r:id="rId8"/>
    <p:sldId id="271" r:id="rId9"/>
    <p:sldId id="259" r:id="rId10"/>
    <p:sldId id="286" r:id="rId11"/>
    <p:sldId id="287" r:id="rId12"/>
    <p:sldId id="264" r:id="rId13"/>
    <p:sldId id="261" r:id="rId14"/>
    <p:sldId id="290" r:id="rId15"/>
    <p:sldId id="289" r:id="rId16"/>
    <p:sldId id="260" r:id="rId17"/>
    <p:sldId id="258" r:id="rId18"/>
    <p:sldId id="267" r:id="rId19"/>
    <p:sldId id="262" r:id="rId20"/>
    <p:sldId id="268" r:id="rId21"/>
    <p:sldId id="273" r:id="rId22"/>
    <p:sldId id="269" r:id="rId23"/>
    <p:sldId id="279" r:id="rId24"/>
    <p:sldId id="285" r:id="rId25"/>
    <p:sldId id="275" r:id="rId26"/>
    <p:sldId id="277" r:id="rId27"/>
    <p:sldId id="276" r:id="rId28"/>
    <p:sldId id="274" r:id="rId29"/>
    <p:sldId id="278" r:id="rId30"/>
    <p:sldId id="266" r:id="rId31"/>
    <p:sldId id="272" r:id="rId32"/>
    <p:sldId id="270" r:id="rId33"/>
    <p:sldId id="265" r:id="rId34"/>
    <p:sldId id="291"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00"/>
    <p:restoredTop sz="81126"/>
  </p:normalViewPr>
  <p:slideViewPr>
    <p:cSldViewPr snapToGrid="0" snapToObjects="1">
      <p:cViewPr varScale="1">
        <p:scale>
          <a:sx n="83" d="100"/>
          <a:sy n="83" d="100"/>
        </p:scale>
        <p:origin x="1600" y="192"/>
      </p:cViewPr>
      <p:guideLst>
        <p:guide orient="horz" pos="2160"/>
        <p:guide pos="2880"/>
      </p:guideLst>
    </p:cSldViewPr>
  </p:slideViewPr>
  <p:notesTextViewPr>
    <p:cViewPr>
      <p:scale>
        <a:sx n="100" d="100"/>
        <a:sy n="100" d="100"/>
      </p:scale>
      <p:origin x="0" y="-16"/>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21D037-A57A-A842-A8CB-EF2634C49896}" type="datetimeFigureOut">
              <a:rPr lang="en-US" smtClean="0"/>
              <a:t>1/11/22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9DC157-0B60-7A40-89CC-0F94C3B8304B}" type="slidenum">
              <a:rPr lang="en-US" smtClean="0"/>
              <a:t>‹#›</a:t>
            </a:fld>
            <a:endParaRPr lang="en-US"/>
          </a:p>
        </p:txBody>
      </p:sp>
    </p:spTree>
    <p:extLst>
      <p:ext uri="{BB962C8B-B14F-4D97-AF65-F5344CB8AC3E}">
        <p14:creationId xmlns:p14="http://schemas.microsoft.com/office/powerpoint/2010/main" val="6103216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t>Anna</a:t>
            </a:r>
            <a:r>
              <a:rPr lang="en-US" b="0" baseline="0" dirty="0"/>
              <a:t> Atkins (1799-1871), Cyanotype 1843</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Book: Photographs of British Algae: Cyanotype Impressions </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First photography book</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https://</a:t>
            </a:r>
            <a:r>
              <a:rPr lang="en-US" b="0" dirty="0" err="1"/>
              <a:t>hyperallergic.com</a:t>
            </a:r>
            <a:r>
              <a:rPr lang="en-US" b="0" dirty="0"/>
              <a:t>/473240/blue-prints-the-pioneering-photographs-of-anna-</a:t>
            </a:r>
            <a:r>
              <a:rPr lang="en-US" b="0" dirty="0" err="1"/>
              <a:t>atkins</a:t>
            </a:r>
            <a:r>
              <a:rPr lang="en-US" b="0"/>
              <a:t>/</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1</a:t>
            </a:fld>
            <a:endParaRPr lang="en-US"/>
          </a:p>
        </p:txBody>
      </p:sp>
    </p:spTree>
    <p:extLst>
      <p:ext uri="{BB962C8B-B14F-4D97-AF65-F5344CB8AC3E}">
        <p14:creationId xmlns:p14="http://schemas.microsoft.com/office/powerpoint/2010/main" val="1063715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0" dirty="0" err="1"/>
              <a:t>Klea</a:t>
            </a:r>
            <a:r>
              <a:rPr lang="en-US" i="0" dirty="0"/>
              <a:t> McKenna, </a:t>
            </a:r>
          </a:p>
        </p:txBody>
      </p:sp>
      <p:sp>
        <p:nvSpPr>
          <p:cNvPr id="4" name="Slide Number Placeholder 3"/>
          <p:cNvSpPr>
            <a:spLocks noGrp="1"/>
          </p:cNvSpPr>
          <p:nvPr>
            <p:ph type="sldNum" sz="quarter" idx="10"/>
          </p:nvPr>
        </p:nvSpPr>
        <p:spPr/>
        <p:txBody>
          <a:bodyPr/>
          <a:lstStyle/>
          <a:p>
            <a:fld id="{1E9DC157-0B60-7A40-89CC-0F94C3B8304B}" type="slidenum">
              <a:rPr lang="en-US" smtClean="0"/>
              <a:t>10</a:t>
            </a:fld>
            <a:endParaRPr lang="en-US"/>
          </a:p>
        </p:txBody>
      </p:sp>
    </p:spTree>
    <p:extLst>
      <p:ext uri="{BB962C8B-B14F-4D97-AF65-F5344CB8AC3E}">
        <p14:creationId xmlns:p14="http://schemas.microsoft.com/office/powerpoint/2010/main" val="1121350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0" dirty="0" err="1"/>
              <a:t>Klea</a:t>
            </a:r>
            <a:r>
              <a:rPr lang="en-US" i="0" dirty="0"/>
              <a:t> McKenna, </a:t>
            </a:r>
          </a:p>
        </p:txBody>
      </p:sp>
      <p:sp>
        <p:nvSpPr>
          <p:cNvPr id="4" name="Slide Number Placeholder 3"/>
          <p:cNvSpPr>
            <a:spLocks noGrp="1"/>
          </p:cNvSpPr>
          <p:nvPr>
            <p:ph type="sldNum" sz="quarter" idx="10"/>
          </p:nvPr>
        </p:nvSpPr>
        <p:spPr/>
        <p:txBody>
          <a:bodyPr/>
          <a:lstStyle/>
          <a:p>
            <a:fld id="{1E9DC157-0B60-7A40-89CC-0F94C3B8304B}" type="slidenum">
              <a:rPr lang="en-US" smtClean="0"/>
              <a:t>11</a:t>
            </a:fld>
            <a:endParaRPr lang="en-US"/>
          </a:p>
        </p:txBody>
      </p:sp>
    </p:spTree>
    <p:extLst>
      <p:ext uri="{BB962C8B-B14F-4D97-AF65-F5344CB8AC3E}">
        <p14:creationId xmlns:p14="http://schemas.microsoft.com/office/powerpoint/2010/main" val="1067182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Christian </a:t>
            </a:r>
            <a:r>
              <a:rPr lang="en-US" dirty="0" err="1"/>
              <a:t>Marclay</a:t>
            </a:r>
            <a:r>
              <a:rPr lang="en-US" dirty="0"/>
              <a:t> (American, born 1955) </a:t>
            </a:r>
            <a:r>
              <a:rPr lang="en-US" b="1" dirty="0"/>
              <a:t>Memento (Soul II Soul), 2008</a:t>
            </a:r>
          </a:p>
          <a:p>
            <a:r>
              <a:rPr lang="en-US" dirty="0"/>
              <a:t>Cyanotype </a:t>
            </a:r>
          </a:p>
          <a:p>
            <a:r>
              <a:rPr lang="en-US" dirty="0"/>
              <a:t>Dimensions: Image: 130.8 x 251.5 cm (51 1/2 x 99 in.) Frame: 139.7 x 259.1 x 5.1 cm (55 x 102 x 2 in.)</a:t>
            </a:r>
          </a:p>
          <a:p>
            <a:r>
              <a:rPr lang="en-US" dirty="0"/>
              <a:t>“Memento Mori for the cyanotype and the cassette</a:t>
            </a:r>
            <a:r>
              <a:rPr lang="en-US" baseline="0" dirty="0"/>
              <a:t> tape”</a:t>
            </a:r>
            <a:endParaRPr lang="en-US" dirty="0"/>
          </a:p>
        </p:txBody>
      </p:sp>
      <p:sp>
        <p:nvSpPr>
          <p:cNvPr id="4" name="Slide Number Placeholder 3"/>
          <p:cNvSpPr>
            <a:spLocks noGrp="1"/>
          </p:cNvSpPr>
          <p:nvPr>
            <p:ph type="sldNum" sz="quarter" idx="10"/>
          </p:nvPr>
        </p:nvSpPr>
        <p:spPr/>
        <p:txBody>
          <a:bodyPr/>
          <a:lstStyle/>
          <a:p>
            <a:fld id="{1E9DC157-0B60-7A40-89CC-0F94C3B8304B}" type="slidenum">
              <a:rPr lang="en-US" smtClean="0"/>
              <a:t>12</a:t>
            </a:fld>
            <a:endParaRPr lang="en-US"/>
          </a:p>
        </p:txBody>
      </p:sp>
    </p:spTree>
    <p:extLst>
      <p:ext uri="{BB962C8B-B14F-4D97-AF65-F5344CB8AC3E}">
        <p14:creationId xmlns:p14="http://schemas.microsoft.com/office/powerpoint/2010/main" val="1063715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Christian </a:t>
            </a:r>
            <a:r>
              <a:rPr lang="en-US" dirty="0" err="1"/>
              <a:t>Marclay</a:t>
            </a:r>
            <a:br>
              <a:rPr lang="en-US" dirty="0"/>
            </a:br>
            <a:r>
              <a:rPr lang="en-US" i="1" dirty="0"/>
              <a:t>Allover (Genesis, Travis </a:t>
            </a:r>
            <a:r>
              <a:rPr lang="en-US" i="1" dirty="0" err="1"/>
              <a:t>Tritt</a:t>
            </a:r>
            <a:r>
              <a:rPr lang="en-US" i="1" dirty="0"/>
              <a:t> and others)</a:t>
            </a:r>
            <a:r>
              <a:rPr lang="en-US" dirty="0"/>
              <a:t> 2008</a:t>
            </a:r>
            <a:br>
              <a:rPr lang="en-US" dirty="0"/>
            </a:br>
            <a:r>
              <a:rPr lang="en-US" dirty="0"/>
              <a:t>Cyanotype, 1308 x 2483mm</a:t>
            </a: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13</a:t>
            </a:fld>
            <a:endParaRPr lang="en-US"/>
          </a:p>
        </p:txBody>
      </p:sp>
    </p:spTree>
    <p:extLst>
      <p:ext uri="{BB962C8B-B14F-4D97-AF65-F5344CB8AC3E}">
        <p14:creationId xmlns:p14="http://schemas.microsoft.com/office/powerpoint/2010/main" val="1063715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14</a:t>
            </a:fld>
            <a:endParaRPr lang="en-US"/>
          </a:p>
        </p:txBody>
      </p:sp>
    </p:spTree>
    <p:extLst>
      <p:ext uri="{BB962C8B-B14F-4D97-AF65-F5344CB8AC3E}">
        <p14:creationId xmlns:p14="http://schemas.microsoft.com/office/powerpoint/2010/main" val="475448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15</a:t>
            </a:fld>
            <a:endParaRPr lang="en-US"/>
          </a:p>
        </p:txBody>
      </p:sp>
    </p:spTree>
    <p:extLst>
      <p:ext uri="{BB962C8B-B14F-4D97-AF65-F5344CB8AC3E}">
        <p14:creationId xmlns:p14="http://schemas.microsoft.com/office/powerpoint/2010/main" val="3622457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0" dirty="0"/>
              <a:t>Chris McCaw</a:t>
            </a:r>
          </a:p>
          <a:p>
            <a:pPr marL="0" marR="0" indent="0" algn="l" defTabSz="457200" rtl="0" eaLnBrk="1" fontAlgn="auto" latinLnBrk="0" hangingPunct="1">
              <a:lnSpc>
                <a:spcPct val="100000"/>
              </a:lnSpc>
              <a:spcBef>
                <a:spcPts val="0"/>
              </a:spcBef>
              <a:spcAft>
                <a:spcPts val="0"/>
              </a:spcAft>
              <a:buClrTx/>
              <a:buSzTx/>
              <a:buFontTx/>
              <a:buNone/>
              <a:tabLst/>
              <a:defRPr/>
            </a:pPr>
            <a:r>
              <a:rPr lang="en-US" i="1" dirty="0"/>
              <a:t>Sunburned GSP#888 (Strait of Juan De Fuca, new years day)</a:t>
            </a:r>
            <a:r>
              <a:rPr lang="en-US" dirty="0"/>
              <a:t>, 2016 </a:t>
            </a:r>
            <a:br>
              <a:rPr lang="en-US" dirty="0"/>
            </a:br>
            <a:r>
              <a:rPr lang="en-US" dirty="0"/>
              <a:t>Eleven Unique Gelatin Silver Paper Negatives </a:t>
            </a:r>
            <a:br>
              <a:rPr lang="en-US" dirty="0"/>
            </a:br>
            <a:r>
              <a:rPr lang="en-US" dirty="0"/>
              <a:t>41″ × 12″ (104.1 × 30.5 cm) each element </a:t>
            </a: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16</a:t>
            </a:fld>
            <a:endParaRPr lang="en-US"/>
          </a:p>
        </p:txBody>
      </p:sp>
    </p:spTree>
    <p:extLst>
      <p:ext uri="{BB962C8B-B14F-4D97-AF65-F5344CB8AC3E}">
        <p14:creationId xmlns:p14="http://schemas.microsoft.com/office/powerpoint/2010/main" val="1063715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0" dirty="0"/>
              <a:t>Bruce Conner, Angel 1973-5</a:t>
            </a:r>
          </a:p>
        </p:txBody>
      </p:sp>
      <p:sp>
        <p:nvSpPr>
          <p:cNvPr id="4" name="Slide Number Placeholder 3"/>
          <p:cNvSpPr>
            <a:spLocks noGrp="1"/>
          </p:cNvSpPr>
          <p:nvPr>
            <p:ph type="sldNum" sz="quarter" idx="10"/>
          </p:nvPr>
        </p:nvSpPr>
        <p:spPr/>
        <p:txBody>
          <a:bodyPr/>
          <a:lstStyle/>
          <a:p>
            <a:fld id="{1E9DC157-0B60-7A40-89CC-0F94C3B8304B}" type="slidenum">
              <a:rPr lang="en-US" smtClean="0"/>
              <a:t>17</a:t>
            </a:fld>
            <a:endParaRPr lang="en-US"/>
          </a:p>
        </p:txBody>
      </p:sp>
    </p:spTree>
    <p:extLst>
      <p:ext uri="{BB962C8B-B14F-4D97-AF65-F5344CB8AC3E}">
        <p14:creationId xmlns:p14="http://schemas.microsoft.com/office/powerpoint/2010/main" val="1063715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t>Adam Fuss</a:t>
            </a:r>
            <a:br>
              <a:rPr lang="en-US" dirty="0"/>
            </a:br>
            <a:r>
              <a:rPr lang="en-US" dirty="0"/>
              <a:t>From the series</a:t>
            </a:r>
            <a:r>
              <a:rPr lang="en-US" i="1" dirty="0"/>
              <a:t> My Ghost</a:t>
            </a:r>
            <a:br>
              <a:rPr lang="en-US" i="1" dirty="0"/>
            </a:br>
            <a:r>
              <a:rPr lang="en-US" dirty="0"/>
              <a:t>1999</a:t>
            </a:r>
            <a:br>
              <a:rPr lang="en-US" dirty="0"/>
            </a:br>
            <a:r>
              <a:rPr lang="en-US" dirty="0"/>
              <a:t>Gelatin silver print photogram</a:t>
            </a:r>
            <a:br>
              <a:rPr lang="en-US" dirty="0"/>
            </a:br>
            <a:r>
              <a:rPr lang="en-US" dirty="0"/>
              <a:t>195.3 x 141.3 cm</a:t>
            </a: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18</a:t>
            </a:fld>
            <a:endParaRPr lang="en-US"/>
          </a:p>
        </p:txBody>
      </p:sp>
    </p:spTree>
    <p:extLst>
      <p:ext uri="{BB962C8B-B14F-4D97-AF65-F5344CB8AC3E}">
        <p14:creationId xmlns:p14="http://schemas.microsoft.com/office/powerpoint/2010/main" val="1063715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Adam Fuss, </a:t>
            </a:r>
            <a:r>
              <a:rPr lang="en-US" b="0" dirty="0">
                <a:effectLst/>
              </a:rPr>
              <a:t>Untitled (Dress) from My Ghost,</a:t>
            </a:r>
            <a:r>
              <a:rPr lang="en-US" b="0" baseline="0" dirty="0">
                <a:effectLst/>
              </a:rPr>
              <a:t> </a:t>
            </a:r>
            <a:r>
              <a:rPr lang="en-US" dirty="0">
                <a:effectLst/>
              </a:rPr>
              <a:t>1997</a:t>
            </a:r>
            <a:endParaRPr lang="en-US" dirty="0"/>
          </a:p>
          <a:p>
            <a:r>
              <a:rPr lang="en-US" dirty="0">
                <a:effectLst/>
              </a:rPr>
              <a:t>57 X 37.5 in (144.78 X 95.25 cm)</a:t>
            </a:r>
          </a:p>
          <a:p>
            <a:r>
              <a:rPr lang="en-US" dirty="0">
                <a:effectLst/>
              </a:rPr>
              <a:t>Unique silver print photogram</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19</a:t>
            </a:fld>
            <a:endParaRPr lang="en-US"/>
          </a:p>
        </p:txBody>
      </p:sp>
    </p:spTree>
    <p:extLst>
      <p:ext uri="{BB962C8B-B14F-4D97-AF65-F5344CB8AC3E}">
        <p14:creationId xmlns:p14="http://schemas.microsoft.com/office/powerpoint/2010/main" val="1063715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a:t>Anna</a:t>
            </a:r>
            <a:r>
              <a:rPr lang="en-US" b="0" baseline="0"/>
              <a:t> Atkins (1799-1871), Cyanotype 1843</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2</a:t>
            </a:fld>
            <a:endParaRPr lang="en-US"/>
          </a:p>
        </p:txBody>
      </p:sp>
    </p:spTree>
    <p:extLst>
      <p:ext uri="{BB962C8B-B14F-4D97-AF65-F5344CB8AC3E}">
        <p14:creationId xmlns:p14="http://schemas.microsoft.com/office/powerpoint/2010/main" val="1063715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Adam Fuss</a:t>
            </a:r>
          </a:p>
          <a:p>
            <a:r>
              <a:rPr lang="en-US" dirty="0"/>
              <a:t>From the series 'My Ghost' 1999 (Birds in Flight)</a:t>
            </a:r>
            <a:br>
              <a:rPr lang="en-US" dirty="0"/>
            </a:br>
            <a:r>
              <a:rPr lang="en-US" dirty="0"/>
              <a:t>Gelatin-silver print photogram by Adam Fuss</a:t>
            </a:r>
            <a:br>
              <a:rPr lang="en-US" dirty="0"/>
            </a:b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20</a:t>
            </a:fld>
            <a:endParaRPr lang="en-US"/>
          </a:p>
        </p:txBody>
      </p:sp>
    </p:spTree>
    <p:extLst>
      <p:ext uri="{BB962C8B-B14F-4D97-AF65-F5344CB8AC3E}">
        <p14:creationId xmlns:p14="http://schemas.microsoft.com/office/powerpoint/2010/main" val="1063715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From the series 'My Ghost' 1999 (Birds in Flight)</a:t>
            </a:r>
          </a:p>
          <a:p>
            <a:br>
              <a:rPr lang="en-US" dirty="0"/>
            </a:br>
            <a:br>
              <a:rPr lang="en-US" dirty="0"/>
            </a:br>
            <a:endParaRPr lang="en-US" dirty="0"/>
          </a:p>
          <a:p>
            <a:r>
              <a:rPr lang="en-US"/>
              <a:t>From the series 'My Ghost' 1999 (Birds in Flight)</a:t>
            </a:r>
            <a:br>
              <a:rPr lang="en-US"/>
            </a:br>
            <a:r>
              <a:rPr lang="en-US"/>
              <a:t>Gelatin-silver print photogram by Adam Fuss</a:t>
            </a:r>
            <a:br>
              <a:rPr lang="en-US"/>
            </a:br>
            <a:r>
              <a:rPr lang="en-US"/>
              <a:t>1999</a:t>
            </a:r>
          </a:p>
          <a:p>
            <a:pPr marL="0" marR="0" indent="0" algn="l" defTabSz="4572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21</a:t>
            </a:fld>
            <a:endParaRPr lang="en-US"/>
          </a:p>
        </p:txBody>
      </p:sp>
    </p:spTree>
    <p:extLst>
      <p:ext uri="{BB962C8B-B14F-4D97-AF65-F5344CB8AC3E}">
        <p14:creationId xmlns:p14="http://schemas.microsoft.com/office/powerpoint/2010/main" val="1063715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From the series 'My Ghost' (Butterfly Daguerreotype), 2001</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Daguerrotype</a:t>
            </a:r>
            <a:r>
              <a:rPr lang="en-US" dirty="0"/>
              <a:t> by Adam Fuss</a:t>
            </a:r>
            <a:br>
              <a:rPr lang="en-US" dirty="0"/>
            </a:br>
            <a:endParaRPr lang="en-US" i="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butterfly is a classic symbol of the brevity of life, its flight standing for the passage of the soul. It is captured here in an obsolescent technique, that of daguerreotype. Made on silvered copper plates, daguerreotypes were invented in the 1840s and used mainly for portraiture. Here the plate has been intentionally overexposed, producing a shimmering blue.</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22</a:t>
            </a:fld>
            <a:endParaRPr lang="en-US"/>
          </a:p>
        </p:txBody>
      </p:sp>
    </p:spTree>
    <p:extLst>
      <p:ext uri="{BB962C8B-B14F-4D97-AF65-F5344CB8AC3E}">
        <p14:creationId xmlns:p14="http://schemas.microsoft.com/office/powerpoint/2010/main" val="1063715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effectLst/>
              </a:rPr>
              <a:t>Justine </a:t>
            </a:r>
            <a:r>
              <a:rPr lang="en-US" dirty="0" err="1">
                <a:effectLst/>
              </a:rPr>
              <a:t>Frischmann</a:t>
            </a:r>
            <a:endParaRPr lang="en-US" dirty="0">
              <a:effectLst/>
            </a:endParaRPr>
          </a:p>
          <a:p>
            <a:r>
              <a:rPr lang="en-US" i="1" dirty="0">
                <a:effectLst/>
              </a:rPr>
              <a:t>Cyanotype 1</a:t>
            </a:r>
            <a:r>
              <a:rPr lang="en-US" dirty="0">
                <a:effectLst/>
              </a:rPr>
              <a:t>, 2018 (JUF033)</a:t>
            </a:r>
          </a:p>
          <a:p>
            <a:r>
              <a:rPr lang="en-US" dirty="0">
                <a:effectLst/>
              </a:rPr>
              <a:t>unique cyanotype on paper</a:t>
            </a:r>
          </a:p>
          <a:p>
            <a:r>
              <a:rPr lang="en-US" dirty="0">
                <a:effectLst/>
              </a:rPr>
              <a:t>14h x 11w in (35.56h x 27.94w cm)</a:t>
            </a:r>
          </a:p>
          <a:p>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23</a:t>
            </a:fld>
            <a:endParaRPr lang="en-US"/>
          </a:p>
        </p:txBody>
      </p:sp>
    </p:spTree>
    <p:extLst>
      <p:ext uri="{BB962C8B-B14F-4D97-AF65-F5344CB8AC3E}">
        <p14:creationId xmlns:p14="http://schemas.microsoft.com/office/powerpoint/2010/main" val="1640514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Justine </a:t>
            </a:r>
            <a:r>
              <a:rPr lang="en-US" dirty="0" err="1">
                <a:effectLst/>
              </a:rPr>
              <a:t>Frischmann</a:t>
            </a:r>
            <a:endParaRPr lang="en-US" dirty="0">
              <a:effectLst/>
            </a:endParaRPr>
          </a:p>
          <a:p>
            <a:r>
              <a:rPr lang="en-US" i="1" dirty="0">
                <a:effectLst/>
              </a:rPr>
              <a:t>Cyanotype 2</a:t>
            </a:r>
            <a:r>
              <a:rPr lang="en-US" dirty="0">
                <a:effectLst/>
              </a:rPr>
              <a:t>, 2018 (JUF034)</a:t>
            </a:r>
          </a:p>
          <a:p>
            <a:r>
              <a:rPr lang="en-US" dirty="0">
                <a:effectLst/>
              </a:rPr>
              <a:t>unique cyanotype on paper</a:t>
            </a:r>
          </a:p>
          <a:p>
            <a:r>
              <a:rPr lang="en-US" dirty="0">
                <a:effectLst/>
              </a:rPr>
              <a:t>14h x 11w in (35.56h x 27.94w cm)</a:t>
            </a:r>
          </a:p>
          <a:p>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24</a:t>
            </a:fld>
            <a:endParaRPr lang="en-US"/>
          </a:p>
        </p:txBody>
      </p:sp>
    </p:spTree>
    <p:extLst>
      <p:ext uri="{BB962C8B-B14F-4D97-AF65-F5344CB8AC3E}">
        <p14:creationId xmlns:p14="http://schemas.microsoft.com/office/powerpoint/2010/main" val="3248012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Jason Houck, “Wouldn’t you Like to?” Adobe Books Installation, San Francisco, August 5-28, 2016</a:t>
            </a:r>
          </a:p>
          <a:p>
            <a:r>
              <a:rPr lang="en-US" dirty="0"/>
              <a:t>The</a:t>
            </a:r>
            <a:r>
              <a:rPr lang="en-US" baseline="0" dirty="0"/>
              <a:t> bookstore on June 6, 2016</a:t>
            </a:r>
            <a:endParaRPr lang="en-US" dirty="0"/>
          </a:p>
          <a:p>
            <a:r>
              <a:rPr lang="en-US" dirty="0"/>
              <a:t>Cyanotypes on Arches Palatine paper</a:t>
            </a:r>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1E9DC157-0B60-7A40-89CC-0F94C3B8304B}" type="slidenum">
              <a:rPr lang="en-US" smtClean="0"/>
              <a:t>25</a:t>
            </a:fld>
            <a:endParaRPr lang="en-US"/>
          </a:p>
        </p:txBody>
      </p:sp>
    </p:spTree>
    <p:extLst>
      <p:ext uri="{BB962C8B-B14F-4D97-AF65-F5344CB8AC3E}">
        <p14:creationId xmlns:p14="http://schemas.microsoft.com/office/powerpoint/2010/main" val="441670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Jason Houck, “Wouldn’t you Like to?” Adobe Books Installation, San Francisco, August 5-28, 2016</a:t>
            </a:r>
          </a:p>
          <a:p>
            <a:r>
              <a:rPr lang="en-US" dirty="0"/>
              <a:t>The</a:t>
            </a:r>
            <a:r>
              <a:rPr lang="en-US" baseline="0" dirty="0"/>
              <a:t> bookstore on June 6, 2016</a:t>
            </a:r>
            <a:endParaRPr lang="en-US" dirty="0"/>
          </a:p>
          <a:p>
            <a:r>
              <a:rPr lang="en-US" dirty="0"/>
              <a:t>Cyanotypes on Arches Palatine paper</a:t>
            </a:r>
            <a:br>
              <a:rPr lang="en-US" dirty="0"/>
            </a:b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26</a:t>
            </a:fld>
            <a:endParaRPr lang="en-US"/>
          </a:p>
        </p:txBody>
      </p:sp>
    </p:spTree>
    <p:extLst>
      <p:ext uri="{BB962C8B-B14F-4D97-AF65-F5344CB8AC3E}">
        <p14:creationId xmlns:p14="http://schemas.microsoft.com/office/powerpoint/2010/main" val="1409711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Jason Houck, “Wouldn’t you Like to?” Adobe Books Installation, San Francisco, August 5-28, 2016</a:t>
            </a:r>
          </a:p>
          <a:p>
            <a:r>
              <a:rPr lang="en-US" dirty="0"/>
              <a:t>The</a:t>
            </a:r>
            <a:r>
              <a:rPr lang="en-US" baseline="0" dirty="0"/>
              <a:t> bookstore on June 6, 2016</a:t>
            </a:r>
            <a:endParaRPr lang="en-US" dirty="0"/>
          </a:p>
          <a:p>
            <a:r>
              <a:rPr lang="en-US" dirty="0"/>
              <a:t>Cyanotypes on Arches Palatine paper</a:t>
            </a: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27</a:t>
            </a:fld>
            <a:endParaRPr lang="en-US"/>
          </a:p>
        </p:txBody>
      </p:sp>
    </p:spTree>
    <p:extLst>
      <p:ext uri="{BB962C8B-B14F-4D97-AF65-F5344CB8AC3E}">
        <p14:creationId xmlns:p14="http://schemas.microsoft.com/office/powerpoint/2010/main" val="1254827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Jason Houck, “Wouldn’t you Like to?” Adobe Books Installation, San Francisco, August 5-28, 2016</a:t>
            </a:r>
          </a:p>
          <a:p>
            <a:r>
              <a:rPr lang="en-US" dirty="0"/>
              <a:t>The</a:t>
            </a:r>
            <a:r>
              <a:rPr lang="en-US" baseline="0" dirty="0"/>
              <a:t> bookstore on June 6, 2016</a:t>
            </a:r>
            <a:endParaRPr lang="en-US" dirty="0"/>
          </a:p>
          <a:p>
            <a:r>
              <a:rPr lang="en-US" dirty="0"/>
              <a:t>Cyanotypes on Arches Palatine paper</a:t>
            </a: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28</a:t>
            </a:fld>
            <a:endParaRPr lang="en-US"/>
          </a:p>
        </p:txBody>
      </p:sp>
    </p:spTree>
    <p:extLst>
      <p:ext uri="{BB962C8B-B14F-4D97-AF65-F5344CB8AC3E}">
        <p14:creationId xmlns:p14="http://schemas.microsoft.com/office/powerpoint/2010/main" val="1063715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Jason Houck, “Wouldn’t you Like to?” Adobe Books Installation, San Francisco, August 5-28, 2016</a:t>
            </a:r>
          </a:p>
          <a:p>
            <a:r>
              <a:rPr lang="en-US" dirty="0"/>
              <a:t>The</a:t>
            </a:r>
            <a:r>
              <a:rPr lang="en-US" baseline="0" dirty="0"/>
              <a:t> bookstore on June 6, 2016</a:t>
            </a:r>
            <a:endParaRPr lang="en-US" dirty="0"/>
          </a:p>
          <a:p>
            <a:r>
              <a:rPr lang="en-US" dirty="0"/>
              <a:t>Cyanotypes on Arches Palatine paper</a:t>
            </a: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29</a:t>
            </a:fld>
            <a:endParaRPr lang="en-US"/>
          </a:p>
        </p:txBody>
      </p:sp>
    </p:spTree>
    <p:extLst>
      <p:ext uri="{BB962C8B-B14F-4D97-AF65-F5344CB8AC3E}">
        <p14:creationId xmlns:p14="http://schemas.microsoft.com/office/powerpoint/2010/main" val="1671505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a:t>Anna</a:t>
            </a:r>
            <a:r>
              <a:rPr lang="en-US" b="0" baseline="0"/>
              <a:t> Atkins (1799-1871), Cyanotype 1843</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3</a:t>
            </a:fld>
            <a:endParaRPr lang="en-US"/>
          </a:p>
        </p:txBody>
      </p:sp>
    </p:spTree>
    <p:extLst>
      <p:ext uri="{BB962C8B-B14F-4D97-AF65-F5344CB8AC3E}">
        <p14:creationId xmlns:p14="http://schemas.microsoft.com/office/powerpoint/2010/main" val="1063715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0" dirty="0"/>
              <a:t>James Welling, Torso 3, 2008</a:t>
            </a:r>
          </a:p>
          <a:p>
            <a:pPr marL="0" marR="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James Welling has long engaged a mediated—or in his own words, a “ventriloquist”— photographic practice that frequently takes photographic norms or the representational field itself as its subject. He works with a curiosity chest of photographic possibilities, commenting on the conventions.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30</a:t>
            </a:fld>
            <a:endParaRPr lang="en-US"/>
          </a:p>
        </p:txBody>
      </p:sp>
    </p:spTree>
    <p:extLst>
      <p:ext uri="{BB962C8B-B14F-4D97-AF65-F5344CB8AC3E}">
        <p14:creationId xmlns:p14="http://schemas.microsoft.com/office/powerpoint/2010/main" val="1063715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0" dirty="0"/>
              <a:t>James Welling, </a:t>
            </a:r>
            <a:r>
              <a:rPr lang="en-US" i="1" dirty="0"/>
              <a:t>202</a:t>
            </a:r>
            <a:r>
              <a:rPr lang="en-US" dirty="0"/>
              <a:t>, 2008</a:t>
            </a:r>
            <a:br>
              <a:rPr lang="en-US" dirty="0"/>
            </a:br>
            <a:r>
              <a:rPr lang="en-US" dirty="0"/>
              <a:t>Inkjet print</a:t>
            </a:r>
            <a:br>
              <a:rPr lang="en-US" dirty="0"/>
            </a:br>
            <a:r>
              <a:rPr lang="en-US" dirty="0"/>
              <a:t>47 1/2 x 40 inches (120.7 x 101.6 cm)</a:t>
            </a:r>
            <a:br>
              <a:rPr lang="en-US" dirty="0"/>
            </a:br>
            <a:r>
              <a:rPr lang="en-US" dirty="0"/>
              <a:t>55 3/4 x 48 1/4 inches (141.6 x 122.6 cm) framed</a:t>
            </a:r>
            <a:br>
              <a:rPr lang="en-US" dirty="0"/>
            </a:br>
            <a:r>
              <a:rPr lang="en-US" dirty="0"/>
              <a:t>Edition of 5</a:t>
            </a:r>
          </a:p>
          <a:p>
            <a:pPr marL="0" marR="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indent="0" algn="l" defTabSz="457200" rtl="0" eaLnBrk="1" fontAlgn="auto" latinLnBrk="0" hangingPunct="1">
              <a:lnSpc>
                <a:spcPct val="100000"/>
              </a:lnSpc>
              <a:spcBef>
                <a:spcPts val="0"/>
              </a:spcBef>
              <a:spcAft>
                <a:spcPts val="0"/>
              </a:spcAft>
              <a:buClrTx/>
              <a:buSzTx/>
              <a:buFontTx/>
              <a:buNone/>
              <a:tabLst/>
              <a:defRPr/>
            </a:pPr>
            <a:r>
              <a:rPr lang="en-US" i="1" dirty="0" err="1"/>
              <a:t>Degradés</a:t>
            </a:r>
            <a:r>
              <a:rPr lang="en-US" dirty="0"/>
              <a:t> (1985–2008) recall Color Field painting.</a:t>
            </a:r>
            <a:r>
              <a:rPr lang="en-US" baseline="0" dirty="0"/>
              <a:t> </a:t>
            </a:r>
            <a:r>
              <a:rPr lang="en-US" dirty="0"/>
              <a:t>The artist places photographic paper beneath an enlarger, which serves as the light source, and by slowly moving a piece of cardboard to generate shadows, he creates subtle variations of brightness and tone. Several of the resulting images contain two or three stacked blocks of color and resemble the iconic paintings of Mark Rothko.</a:t>
            </a: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31</a:t>
            </a:fld>
            <a:endParaRPr lang="en-US"/>
          </a:p>
        </p:txBody>
      </p:sp>
    </p:spTree>
    <p:extLst>
      <p:ext uri="{BB962C8B-B14F-4D97-AF65-F5344CB8AC3E}">
        <p14:creationId xmlns:p14="http://schemas.microsoft.com/office/powerpoint/2010/main" val="1063715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Walead</a:t>
            </a:r>
            <a:r>
              <a:rPr lang="en-US" dirty="0"/>
              <a:t> </a:t>
            </a:r>
            <a:r>
              <a:rPr lang="en-US" dirty="0" err="1"/>
              <a:t>Beshty</a:t>
            </a:r>
            <a:br>
              <a:rPr lang="en-US" dirty="0"/>
            </a:br>
            <a:r>
              <a:rPr lang="en-US" i="1" dirty="0"/>
              <a:t>Black Curl (CMY/Five Magnet: Irvine, California, March 26th 2010, </a:t>
            </a:r>
            <a:r>
              <a:rPr lang="en-US" i="1" dirty="0" err="1"/>
              <a:t>Fujicolor</a:t>
            </a:r>
            <a:r>
              <a:rPr lang="en-US" i="1" dirty="0"/>
              <a:t> Crystal Archive Super Type C, </a:t>
            </a:r>
            <a:r>
              <a:rPr lang="en-US" i="1" dirty="0" err="1"/>
              <a:t>Em</a:t>
            </a:r>
            <a:r>
              <a:rPr lang="en-US" i="1" dirty="0"/>
              <a:t>. No. 165-021, 05110)</a:t>
            </a:r>
            <a:r>
              <a:rPr lang="en-US" dirty="0"/>
              <a:t> 2011</a:t>
            </a:r>
            <a:br>
              <a:rPr lang="en-US" dirty="0"/>
            </a:br>
            <a:r>
              <a:rPr lang="en-US" dirty="0" err="1"/>
              <a:t>Colour</a:t>
            </a:r>
            <a:r>
              <a:rPr lang="en-US" dirty="0"/>
              <a:t> photographic paper, 1307 x 2702mm</a:t>
            </a: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32</a:t>
            </a:fld>
            <a:endParaRPr lang="en-US"/>
          </a:p>
        </p:txBody>
      </p:sp>
    </p:spTree>
    <p:extLst>
      <p:ext uri="{BB962C8B-B14F-4D97-AF65-F5344CB8AC3E}">
        <p14:creationId xmlns:p14="http://schemas.microsoft.com/office/powerpoint/2010/main" val="1063715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0" dirty="0" err="1"/>
              <a:t>Walead</a:t>
            </a:r>
            <a:r>
              <a:rPr lang="en-US" i="0" dirty="0"/>
              <a:t> </a:t>
            </a:r>
            <a:r>
              <a:rPr lang="en-US" i="0" dirty="0" err="1"/>
              <a:t>Beshty</a:t>
            </a: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33</a:t>
            </a:fld>
            <a:endParaRPr lang="en-US"/>
          </a:p>
        </p:txBody>
      </p:sp>
    </p:spTree>
    <p:extLst>
      <p:ext uri="{BB962C8B-B14F-4D97-AF65-F5344CB8AC3E}">
        <p14:creationId xmlns:p14="http://schemas.microsoft.com/office/powerpoint/2010/main" val="1063715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34</a:t>
            </a:fld>
            <a:endParaRPr lang="en-US"/>
          </a:p>
        </p:txBody>
      </p:sp>
    </p:spTree>
    <p:extLst>
      <p:ext uri="{BB962C8B-B14F-4D97-AF65-F5344CB8AC3E}">
        <p14:creationId xmlns:p14="http://schemas.microsoft.com/office/powerpoint/2010/main" val="349175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t>Anna</a:t>
            </a:r>
            <a:r>
              <a:rPr lang="en-US" b="0" baseline="0" dirty="0"/>
              <a:t> Atkins (1799-1871), Cyanotype 1843</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4</a:t>
            </a:fld>
            <a:endParaRPr lang="en-US"/>
          </a:p>
        </p:txBody>
      </p:sp>
    </p:spTree>
    <p:extLst>
      <p:ext uri="{BB962C8B-B14F-4D97-AF65-F5344CB8AC3E}">
        <p14:creationId xmlns:p14="http://schemas.microsoft.com/office/powerpoint/2010/main" val="1063715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err="1"/>
              <a:t>Lotte</a:t>
            </a:r>
            <a:r>
              <a:rPr lang="en-US" b="0" dirty="0"/>
              <a:t> Jacobi,</a:t>
            </a:r>
            <a:r>
              <a:rPr lang="en-US" b="0" baseline="0" dirty="0"/>
              <a:t> </a:t>
            </a:r>
            <a:r>
              <a:rPr lang="en-US" b="0" dirty="0"/>
              <a:t>Untitled (Photogenic), 1950–51</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a:t>19 1/2 x 14 in. Princeton Art Museum</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5</a:t>
            </a:fld>
            <a:endParaRPr lang="en-US"/>
          </a:p>
        </p:txBody>
      </p:sp>
    </p:spTree>
    <p:extLst>
      <p:ext uri="{BB962C8B-B14F-4D97-AF65-F5344CB8AC3E}">
        <p14:creationId xmlns:p14="http://schemas.microsoft.com/office/powerpoint/2010/main" val="1063715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Marco Breuer (German, born 1966) received his academic training at the </a:t>
            </a:r>
            <a:r>
              <a:rPr lang="en-US" sz="1200" kern="1200" dirty="0" err="1">
                <a:solidFill>
                  <a:schemeClr val="tx1"/>
                </a:solidFill>
                <a:effectLst/>
                <a:latin typeface="+mn-lt"/>
                <a:ea typeface="+mn-ea"/>
                <a:cs typeface="+mn-cs"/>
              </a:rPr>
              <a:t>Fachhochschule</a:t>
            </a:r>
            <a:r>
              <a:rPr lang="en-US" sz="1200" kern="1200" dirty="0">
                <a:solidFill>
                  <a:schemeClr val="tx1"/>
                </a:solidFill>
                <a:effectLst/>
                <a:latin typeface="+mn-lt"/>
                <a:ea typeface="+mn-ea"/>
                <a:cs typeface="+mn-cs"/>
              </a:rPr>
              <a:t> Darmstadt (1988-92) and the </a:t>
            </a:r>
            <a:r>
              <a:rPr lang="en-US" sz="1200" kern="1200" dirty="0" err="1">
                <a:solidFill>
                  <a:schemeClr val="tx1"/>
                </a:solidFill>
                <a:effectLst/>
                <a:latin typeface="+mn-lt"/>
                <a:ea typeface="+mn-ea"/>
                <a:cs typeface="+mn-cs"/>
              </a:rPr>
              <a:t>Lette-Verein</a:t>
            </a:r>
            <a:r>
              <a:rPr lang="en-US" sz="1200" kern="1200" dirty="0">
                <a:solidFill>
                  <a:schemeClr val="tx1"/>
                </a:solidFill>
                <a:effectLst/>
                <a:latin typeface="+mn-lt"/>
                <a:ea typeface="+mn-ea"/>
                <a:cs typeface="+mn-cs"/>
              </a:rPr>
              <a:t> Berlin (1986-88)</a:t>
            </a: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6</a:t>
            </a:fld>
            <a:endParaRPr lang="en-US"/>
          </a:p>
        </p:txBody>
      </p:sp>
    </p:spTree>
    <p:extLst>
      <p:ext uri="{BB962C8B-B14F-4D97-AF65-F5344CB8AC3E}">
        <p14:creationId xmlns:p14="http://schemas.microsoft.com/office/powerpoint/2010/main" val="1063715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0" dirty="0"/>
              <a:t>Marco Breuer</a:t>
            </a:r>
          </a:p>
          <a:p>
            <a:pPr marL="0" marR="0" indent="0" algn="l" defTabSz="457200" rtl="0" eaLnBrk="1" fontAlgn="auto" latinLnBrk="0" hangingPunct="1">
              <a:lnSpc>
                <a:spcPct val="100000"/>
              </a:lnSpc>
              <a:spcBef>
                <a:spcPts val="0"/>
              </a:spcBef>
              <a:spcAft>
                <a:spcPts val="0"/>
              </a:spcAft>
              <a:buClrTx/>
              <a:buSzTx/>
              <a:buFontTx/>
              <a:buNone/>
              <a:tabLst/>
              <a:defRPr/>
            </a:pPr>
            <a:r>
              <a:rPr lang="en-US" i="1" dirty="0"/>
              <a:t>Untitled (C-1228)</a:t>
            </a:r>
            <a:r>
              <a:rPr lang="en-US" dirty="0"/>
              <a:t>, 2012 </a:t>
            </a:r>
            <a:br>
              <a:rPr lang="en-US" dirty="0"/>
            </a:br>
            <a:r>
              <a:rPr lang="en-US" dirty="0"/>
              <a:t>Chromogenic Paper, burned </a:t>
            </a:r>
            <a:br>
              <a:rPr lang="en-US" dirty="0"/>
            </a:br>
            <a:r>
              <a:rPr lang="en-US" dirty="0"/>
              <a:t>39 3/16″ × 28 15/16″ </a:t>
            </a:r>
            <a:br>
              <a:rPr lang="en-US" dirty="0"/>
            </a:br>
            <a:r>
              <a:rPr lang="en-US" dirty="0"/>
              <a:t>Unique </a:t>
            </a:r>
          </a:p>
          <a:p>
            <a:endParaRPr lang="en-US" dirty="0"/>
          </a:p>
        </p:txBody>
      </p:sp>
      <p:sp>
        <p:nvSpPr>
          <p:cNvPr id="4" name="Slide Number Placeholder 3"/>
          <p:cNvSpPr>
            <a:spLocks noGrp="1"/>
          </p:cNvSpPr>
          <p:nvPr>
            <p:ph type="sldNum" sz="quarter" idx="10"/>
          </p:nvPr>
        </p:nvSpPr>
        <p:spPr/>
        <p:txBody>
          <a:bodyPr/>
          <a:lstStyle/>
          <a:p>
            <a:fld id="{1E9DC157-0B60-7A40-89CC-0F94C3B8304B}" type="slidenum">
              <a:rPr lang="en-US" smtClean="0"/>
              <a:t>7</a:t>
            </a:fld>
            <a:endParaRPr lang="en-US"/>
          </a:p>
        </p:txBody>
      </p:sp>
    </p:spTree>
    <p:extLst>
      <p:ext uri="{BB962C8B-B14F-4D97-AF65-F5344CB8AC3E}">
        <p14:creationId xmlns:p14="http://schemas.microsoft.com/office/powerpoint/2010/main" val="1063715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Gary Schneider,</a:t>
            </a:r>
            <a:r>
              <a:rPr lang="en-US" baseline="0" dirty="0"/>
              <a:t> Hands heat grams</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8</a:t>
            </a:fld>
            <a:endParaRPr lang="en-US"/>
          </a:p>
        </p:txBody>
      </p:sp>
    </p:spTree>
    <p:extLst>
      <p:ext uri="{BB962C8B-B14F-4D97-AF65-F5344CB8AC3E}">
        <p14:creationId xmlns:p14="http://schemas.microsoft.com/office/powerpoint/2010/main" val="1063715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0" dirty="0" err="1"/>
              <a:t>Klea</a:t>
            </a:r>
            <a:r>
              <a:rPr lang="en-US" i="0" dirty="0"/>
              <a:t> McKenna, Rain Study (</a:t>
            </a:r>
            <a:r>
              <a:rPr lang="en-US" i="0" dirty="0" err="1"/>
              <a:t>Puna</a:t>
            </a:r>
            <a:r>
              <a:rPr lang="en-US" i="0" dirty="0"/>
              <a:t>) 1, 2014</a:t>
            </a:r>
          </a:p>
          <a:p>
            <a:pPr marL="0" marR="0" indent="0" algn="l" defTabSz="457200" rtl="0" eaLnBrk="1" fontAlgn="auto" latinLnBrk="0" hangingPunct="1">
              <a:lnSpc>
                <a:spcPct val="100000"/>
              </a:lnSpc>
              <a:spcBef>
                <a:spcPts val="0"/>
              </a:spcBef>
              <a:spcAft>
                <a:spcPts val="0"/>
              </a:spcAft>
              <a:buClrTx/>
              <a:buSzTx/>
              <a:buFontTx/>
              <a:buNone/>
              <a:tabLst/>
              <a:defRPr/>
            </a:pPr>
            <a:r>
              <a:rPr lang="en-US" i="0" dirty="0"/>
              <a:t>Photogram</a:t>
            </a:r>
            <a:r>
              <a:rPr lang="en-US" i="0" baseline="0" dirty="0"/>
              <a:t> of rain on gelatin silver fiber paper, 20 x 24” </a:t>
            </a:r>
            <a:endParaRPr lang="en-US" i="0" dirty="0"/>
          </a:p>
        </p:txBody>
      </p:sp>
      <p:sp>
        <p:nvSpPr>
          <p:cNvPr id="4" name="Slide Number Placeholder 3"/>
          <p:cNvSpPr>
            <a:spLocks noGrp="1"/>
          </p:cNvSpPr>
          <p:nvPr>
            <p:ph type="sldNum" sz="quarter" idx="10"/>
          </p:nvPr>
        </p:nvSpPr>
        <p:spPr/>
        <p:txBody>
          <a:bodyPr/>
          <a:lstStyle/>
          <a:p>
            <a:fld id="{1E9DC157-0B60-7A40-89CC-0F94C3B8304B}" type="slidenum">
              <a:rPr lang="en-US" smtClean="0"/>
              <a:t>9</a:t>
            </a:fld>
            <a:endParaRPr lang="en-US"/>
          </a:p>
        </p:txBody>
      </p:sp>
    </p:spTree>
    <p:extLst>
      <p:ext uri="{BB962C8B-B14F-4D97-AF65-F5344CB8AC3E}">
        <p14:creationId xmlns:p14="http://schemas.microsoft.com/office/powerpoint/2010/main" val="1063715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F94E15-C814-C14E-868F-4AD084DA16AE}"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27BD8-4E38-2E47-AC38-22F70A1438A7}" type="slidenum">
              <a:rPr lang="en-US" smtClean="0"/>
              <a:t>‹#›</a:t>
            </a:fld>
            <a:endParaRPr lang="en-US"/>
          </a:p>
        </p:txBody>
      </p:sp>
    </p:spTree>
    <p:extLst>
      <p:ext uri="{BB962C8B-B14F-4D97-AF65-F5344CB8AC3E}">
        <p14:creationId xmlns:p14="http://schemas.microsoft.com/office/powerpoint/2010/main" val="3080921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94E15-C814-C14E-868F-4AD084DA16AE}"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27BD8-4E38-2E47-AC38-22F70A1438A7}" type="slidenum">
              <a:rPr lang="en-US" smtClean="0"/>
              <a:t>‹#›</a:t>
            </a:fld>
            <a:endParaRPr lang="en-US"/>
          </a:p>
        </p:txBody>
      </p:sp>
    </p:spTree>
    <p:extLst>
      <p:ext uri="{BB962C8B-B14F-4D97-AF65-F5344CB8AC3E}">
        <p14:creationId xmlns:p14="http://schemas.microsoft.com/office/powerpoint/2010/main" val="2741867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94E15-C814-C14E-868F-4AD084DA16AE}"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27BD8-4E38-2E47-AC38-22F70A1438A7}" type="slidenum">
              <a:rPr lang="en-US" smtClean="0"/>
              <a:t>‹#›</a:t>
            </a:fld>
            <a:endParaRPr lang="en-US"/>
          </a:p>
        </p:txBody>
      </p:sp>
    </p:spTree>
    <p:extLst>
      <p:ext uri="{BB962C8B-B14F-4D97-AF65-F5344CB8AC3E}">
        <p14:creationId xmlns:p14="http://schemas.microsoft.com/office/powerpoint/2010/main" val="26938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94E15-C814-C14E-868F-4AD084DA16AE}"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27BD8-4E38-2E47-AC38-22F70A1438A7}" type="slidenum">
              <a:rPr lang="en-US" smtClean="0"/>
              <a:t>‹#›</a:t>
            </a:fld>
            <a:endParaRPr lang="en-US"/>
          </a:p>
        </p:txBody>
      </p:sp>
    </p:spTree>
    <p:extLst>
      <p:ext uri="{BB962C8B-B14F-4D97-AF65-F5344CB8AC3E}">
        <p14:creationId xmlns:p14="http://schemas.microsoft.com/office/powerpoint/2010/main" val="431018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F94E15-C814-C14E-868F-4AD084DA16AE}"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27BD8-4E38-2E47-AC38-22F70A1438A7}" type="slidenum">
              <a:rPr lang="en-US" smtClean="0"/>
              <a:t>‹#›</a:t>
            </a:fld>
            <a:endParaRPr lang="en-US"/>
          </a:p>
        </p:txBody>
      </p:sp>
    </p:spTree>
    <p:extLst>
      <p:ext uri="{BB962C8B-B14F-4D97-AF65-F5344CB8AC3E}">
        <p14:creationId xmlns:p14="http://schemas.microsoft.com/office/powerpoint/2010/main" val="3031798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F94E15-C814-C14E-868F-4AD084DA16AE}" type="datetimeFigureOut">
              <a:rPr lang="en-US" smtClean="0"/>
              <a:t>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927BD8-4E38-2E47-AC38-22F70A1438A7}" type="slidenum">
              <a:rPr lang="en-US" smtClean="0"/>
              <a:t>‹#›</a:t>
            </a:fld>
            <a:endParaRPr lang="en-US"/>
          </a:p>
        </p:txBody>
      </p:sp>
    </p:spTree>
    <p:extLst>
      <p:ext uri="{BB962C8B-B14F-4D97-AF65-F5344CB8AC3E}">
        <p14:creationId xmlns:p14="http://schemas.microsoft.com/office/powerpoint/2010/main" val="1820871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F94E15-C814-C14E-868F-4AD084DA16AE}" type="datetimeFigureOut">
              <a:rPr lang="en-US" smtClean="0"/>
              <a:t>1/11/22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927BD8-4E38-2E47-AC38-22F70A1438A7}" type="slidenum">
              <a:rPr lang="en-US" smtClean="0"/>
              <a:t>‹#›</a:t>
            </a:fld>
            <a:endParaRPr lang="en-US"/>
          </a:p>
        </p:txBody>
      </p:sp>
    </p:spTree>
    <p:extLst>
      <p:ext uri="{BB962C8B-B14F-4D97-AF65-F5344CB8AC3E}">
        <p14:creationId xmlns:p14="http://schemas.microsoft.com/office/powerpoint/2010/main" val="3351727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F94E15-C814-C14E-868F-4AD084DA16AE}" type="datetimeFigureOut">
              <a:rPr lang="en-US" smtClean="0"/>
              <a:t>1/11/22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927BD8-4E38-2E47-AC38-22F70A1438A7}" type="slidenum">
              <a:rPr lang="en-US" smtClean="0"/>
              <a:t>‹#›</a:t>
            </a:fld>
            <a:endParaRPr lang="en-US"/>
          </a:p>
        </p:txBody>
      </p:sp>
    </p:spTree>
    <p:extLst>
      <p:ext uri="{BB962C8B-B14F-4D97-AF65-F5344CB8AC3E}">
        <p14:creationId xmlns:p14="http://schemas.microsoft.com/office/powerpoint/2010/main" val="570271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94E15-C814-C14E-868F-4AD084DA16AE}" type="datetimeFigureOut">
              <a:rPr lang="en-US" smtClean="0"/>
              <a:t>1/11/22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927BD8-4E38-2E47-AC38-22F70A1438A7}" type="slidenum">
              <a:rPr lang="en-US" smtClean="0"/>
              <a:t>‹#›</a:t>
            </a:fld>
            <a:endParaRPr lang="en-US"/>
          </a:p>
        </p:txBody>
      </p:sp>
    </p:spTree>
    <p:extLst>
      <p:ext uri="{BB962C8B-B14F-4D97-AF65-F5344CB8AC3E}">
        <p14:creationId xmlns:p14="http://schemas.microsoft.com/office/powerpoint/2010/main" val="3979296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94E15-C814-C14E-868F-4AD084DA16AE}" type="datetimeFigureOut">
              <a:rPr lang="en-US" smtClean="0"/>
              <a:t>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927BD8-4E38-2E47-AC38-22F70A1438A7}" type="slidenum">
              <a:rPr lang="en-US" smtClean="0"/>
              <a:t>‹#›</a:t>
            </a:fld>
            <a:endParaRPr lang="en-US"/>
          </a:p>
        </p:txBody>
      </p:sp>
    </p:spTree>
    <p:extLst>
      <p:ext uri="{BB962C8B-B14F-4D97-AF65-F5344CB8AC3E}">
        <p14:creationId xmlns:p14="http://schemas.microsoft.com/office/powerpoint/2010/main" val="1468589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94E15-C814-C14E-868F-4AD084DA16AE}" type="datetimeFigureOut">
              <a:rPr lang="en-US" smtClean="0"/>
              <a:t>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927BD8-4E38-2E47-AC38-22F70A1438A7}" type="slidenum">
              <a:rPr lang="en-US" smtClean="0"/>
              <a:t>‹#›</a:t>
            </a:fld>
            <a:endParaRPr lang="en-US"/>
          </a:p>
        </p:txBody>
      </p:sp>
    </p:spTree>
    <p:extLst>
      <p:ext uri="{BB962C8B-B14F-4D97-AF65-F5344CB8AC3E}">
        <p14:creationId xmlns:p14="http://schemas.microsoft.com/office/powerpoint/2010/main" val="1036864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94E15-C814-C14E-868F-4AD084DA16AE}" type="datetimeFigureOut">
              <a:rPr lang="en-US" smtClean="0"/>
              <a:t>1/11/22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927BD8-4E38-2E47-AC38-22F70A1438A7}" type="slidenum">
              <a:rPr lang="en-US" smtClean="0"/>
              <a:t>‹#›</a:t>
            </a:fld>
            <a:endParaRPr lang="en-US"/>
          </a:p>
        </p:txBody>
      </p:sp>
    </p:spTree>
    <p:extLst>
      <p:ext uri="{BB962C8B-B14F-4D97-AF65-F5344CB8AC3E}">
        <p14:creationId xmlns:p14="http://schemas.microsoft.com/office/powerpoint/2010/main" val="3214549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97287" y="547077"/>
            <a:ext cx="4309863" cy="6017846"/>
          </a:xfrm>
          <a:prstGeom prst="rect">
            <a:avLst/>
          </a:prstGeom>
        </p:spPr>
      </p:pic>
    </p:spTree>
    <p:extLst>
      <p:ext uri="{BB962C8B-B14F-4D97-AF65-F5344CB8AC3E}">
        <p14:creationId xmlns:p14="http://schemas.microsoft.com/office/powerpoint/2010/main" val="1919465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ADB24A-BEF9-7841-8B3C-C6D9D8486DA0}"/>
              </a:ext>
            </a:extLst>
          </p:cNvPr>
          <p:cNvPicPr>
            <a:picLocks noChangeAspect="1"/>
          </p:cNvPicPr>
          <p:nvPr/>
        </p:nvPicPr>
        <p:blipFill>
          <a:blip r:embed="rId3"/>
          <a:stretch>
            <a:fillRect/>
          </a:stretch>
        </p:blipFill>
        <p:spPr>
          <a:xfrm>
            <a:off x="0" y="305646"/>
            <a:ext cx="9144000" cy="6246708"/>
          </a:xfrm>
          <a:prstGeom prst="rect">
            <a:avLst/>
          </a:prstGeom>
        </p:spPr>
      </p:pic>
    </p:spTree>
    <p:extLst>
      <p:ext uri="{BB962C8B-B14F-4D97-AF65-F5344CB8AC3E}">
        <p14:creationId xmlns:p14="http://schemas.microsoft.com/office/powerpoint/2010/main" val="561226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1E65F7-08A1-0E4F-AC16-7BB7EB342CFA}"/>
              </a:ext>
            </a:extLst>
          </p:cNvPr>
          <p:cNvPicPr>
            <a:picLocks noChangeAspect="1"/>
          </p:cNvPicPr>
          <p:nvPr/>
        </p:nvPicPr>
        <p:blipFill>
          <a:blip r:embed="rId3"/>
          <a:stretch>
            <a:fillRect/>
          </a:stretch>
        </p:blipFill>
        <p:spPr>
          <a:xfrm>
            <a:off x="968991" y="1245004"/>
            <a:ext cx="6851177" cy="4745226"/>
          </a:xfrm>
          <a:prstGeom prst="rect">
            <a:avLst/>
          </a:prstGeom>
        </p:spPr>
      </p:pic>
    </p:spTree>
    <p:extLst>
      <p:ext uri="{BB962C8B-B14F-4D97-AF65-F5344CB8AC3E}">
        <p14:creationId xmlns:p14="http://schemas.microsoft.com/office/powerpoint/2010/main" val="1718224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571500"/>
            <a:ext cx="7620000" cy="5715000"/>
          </a:xfrm>
          <a:prstGeom prst="rect">
            <a:avLst/>
          </a:prstGeom>
        </p:spPr>
      </p:pic>
    </p:spTree>
    <p:extLst>
      <p:ext uri="{BB962C8B-B14F-4D97-AF65-F5344CB8AC3E}">
        <p14:creationId xmlns:p14="http://schemas.microsoft.com/office/powerpoint/2010/main" val="2349314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77900"/>
            <a:ext cx="9144000" cy="4884928"/>
          </a:xfrm>
          <a:prstGeom prst="rect">
            <a:avLst/>
          </a:prstGeom>
        </p:spPr>
      </p:pic>
    </p:spTree>
    <p:extLst>
      <p:ext uri="{BB962C8B-B14F-4D97-AF65-F5344CB8AC3E}">
        <p14:creationId xmlns:p14="http://schemas.microsoft.com/office/powerpoint/2010/main" val="2345760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E93583-67CD-BA49-B318-1984AC2FFFEC}"/>
              </a:ext>
            </a:extLst>
          </p:cNvPr>
          <p:cNvPicPr>
            <a:picLocks noChangeAspect="1"/>
          </p:cNvPicPr>
          <p:nvPr/>
        </p:nvPicPr>
        <p:blipFill>
          <a:blip r:embed="rId3"/>
          <a:stretch>
            <a:fillRect/>
          </a:stretch>
        </p:blipFill>
        <p:spPr>
          <a:xfrm>
            <a:off x="2442950" y="694327"/>
            <a:ext cx="4281023" cy="5986252"/>
          </a:xfrm>
          <a:prstGeom prst="rect">
            <a:avLst/>
          </a:prstGeom>
        </p:spPr>
      </p:pic>
    </p:spTree>
    <p:extLst>
      <p:ext uri="{BB962C8B-B14F-4D97-AF65-F5344CB8AC3E}">
        <p14:creationId xmlns:p14="http://schemas.microsoft.com/office/powerpoint/2010/main" val="943094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1B4188-34CD-3F41-88E1-B8A18CCD120E}"/>
              </a:ext>
            </a:extLst>
          </p:cNvPr>
          <p:cNvPicPr>
            <a:picLocks noChangeAspect="1"/>
          </p:cNvPicPr>
          <p:nvPr/>
        </p:nvPicPr>
        <p:blipFill>
          <a:blip r:embed="rId3"/>
          <a:stretch>
            <a:fillRect/>
          </a:stretch>
        </p:blipFill>
        <p:spPr>
          <a:xfrm>
            <a:off x="2988858" y="727500"/>
            <a:ext cx="3469537" cy="5802954"/>
          </a:xfrm>
          <a:prstGeom prst="rect">
            <a:avLst/>
          </a:prstGeom>
        </p:spPr>
      </p:pic>
    </p:spTree>
    <p:extLst>
      <p:ext uri="{BB962C8B-B14F-4D97-AF65-F5344CB8AC3E}">
        <p14:creationId xmlns:p14="http://schemas.microsoft.com/office/powerpoint/2010/main" val="227646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93900"/>
            <a:ext cx="9144000" cy="2857500"/>
          </a:xfrm>
          <a:prstGeom prst="rect">
            <a:avLst/>
          </a:prstGeom>
        </p:spPr>
      </p:pic>
    </p:spTree>
    <p:extLst>
      <p:ext uri="{BB962C8B-B14F-4D97-AF65-F5344CB8AC3E}">
        <p14:creationId xmlns:p14="http://schemas.microsoft.com/office/powerpoint/2010/main" val="3855696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65500" y="622300"/>
            <a:ext cx="2413000" cy="5600700"/>
          </a:xfrm>
          <a:prstGeom prst="rect">
            <a:avLst/>
          </a:prstGeom>
        </p:spPr>
      </p:pic>
    </p:spTree>
    <p:extLst>
      <p:ext uri="{BB962C8B-B14F-4D97-AF65-F5344CB8AC3E}">
        <p14:creationId xmlns:p14="http://schemas.microsoft.com/office/powerpoint/2010/main" val="1260396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00300" y="0"/>
            <a:ext cx="4340506" cy="6858000"/>
          </a:xfrm>
          <a:prstGeom prst="rect">
            <a:avLst/>
          </a:prstGeom>
        </p:spPr>
      </p:pic>
    </p:spTree>
    <p:extLst>
      <p:ext uri="{BB962C8B-B14F-4D97-AF65-F5344CB8AC3E}">
        <p14:creationId xmlns:p14="http://schemas.microsoft.com/office/powerpoint/2010/main" val="2298670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11275" y="0"/>
            <a:ext cx="6950676" cy="6858000"/>
          </a:xfrm>
          <a:prstGeom prst="rect">
            <a:avLst/>
          </a:prstGeom>
        </p:spPr>
      </p:pic>
    </p:spTree>
    <p:extLst>
      <p:ext uri="{BB962C8B-B14F-4D97-AF65-F5344CB8AC3E}">
        <p14:creationId xmlns:p14="http://schemas.microsoft.com/office/powerpoint/2010/main" val="244601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81200" y="0"/>
            <a:ext cx="5179469" cy="6858000"/>
          </a:xfrm>
          <a:prstGeom prst="rect">
            <a:avLst/>
          </a:prstGeom>
        </p:spPr>
      </p:pic>
    </p:spTree>
    <p:extLst>
      <p:ext uri="{BB962C8B-B14F-4D97-AF65-F5344CB8AC3E}">
        <p14:creationId xmlns:p14="http://schemas.microsoft.com/office/powerpoint/2010/main" val="2226149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81200" y="368300"/>
            <a:ext cx="5181600" cy="6121400"/>
          </a:xfrm>
          <a:prstGeom prst="rect">
            <a:avLst/>
          </a:prstGeom>
        </p:spPr>
      </p:pic>
    </p:spTree>
    <p:extLst>
      <p:ext uri="{BB962C8B-B14F-4D97-AF65-F5344CB8AC3E}">
        <p14:creationId xmlns:p14="http://schemas.microsoft.com/office/powerpoint/2010/main" val="3634818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15403" y="1344174"/>
            <a:ext cx="3912358" cy="4558892"/>
          </a:xfrm>
          <a:prstGeom prst="rect">
            <a:avLst/>
          </a:prstGeom>
        </p:spPr>
      </p:pic>
    </p:spTree>
    <p:extLst>
      <p:ext uri="{BB962C8B-B14F-4D97-AF65-F5344CB8AC3E}">
        <p14:creationId xmlns:p14="http://schemas.microsoft.com/office/powerpoint/2010/main" val="3414561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81200" y="317500"/>
            <a:ext cx="5181600" cy="6223000"/>
          </a:xfrm>
          <a:prstGeom prst="rect">
            <a:avLst/>
          </a:prstGeom>
        </p:spPr>
      </p:pic>
    </p:spTree>
    <p:extLst>
      <p:ext uri="{BB962C8B-B14F-4D97-AF65-F5344CB8AC3E}">
        <p14:creationId xmlns:p14="http://schemas.microsoft.com/office/powerpoint/2010/main" val="2968485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Justine-Frischmann_JUF033_18_Cyanotype1_">
            <a:extLst>
              <a:ext uri="{FF2B5EF4-FFF2-40B4-BE49-F238E27FC236}">
                <a16:creationId xmlns:a16="http://schemas.microsoft.com/office/drawing/2014/main" id="{B802EA92-9588-1E4C-9E3A-6E1AF8C68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0621" y="1648234"/>
            <a:ext cx="3343701" cy="4309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753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ustine-Frischmann_JUF034_18_Cyanotype2_">
            <a:extLst>
              <a:ext uri="{FF2B5EF4-FFF2-40B4-BE49-F238E27FC236}">
                <a16:creationId xmlns:a16="http://schemas.microsoft.com/office/drawing/2014/main" id="{914BA98F-F011-4A4F-BE17-7B235E778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3323" y="1323833"/>
            <a:ext cx="3445763" cy="4445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810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413" y="1405529"/>
            <a:ext cx="8137614" cy="3886990"/>
          </a:xfrm>
          <a:prstGeom prst="rect">
            <a:avLst/>
          </a:prstGeom>
        </p:spPr>
      </p:pic>
    </p:spTree>
    <p:extLst>
      <p:ext uri="{BB962C8B-B14F-4D97-AF65-F5344CB8AC3E}">
        <p14:creationId xmlns:p14="http://schemas.microsoft.com/office/powerpoint/2010/main" val="1182822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949" y="393522"/>
            <a:ext cx="4537527" cy="646447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3" y="393522"/>
            <a:ext cx="4538286" cy="6464475"/>
          </a:xfrm>
          <a:prstGeom prst="rect">
            <a:avLst/>
          </a:prstGeom>
        </p:spPr>
      </p:pic>
    </p:spTree>
    <p:extLst>
      <p:ext uri="{BB962C8B-B14F-4D97-AF65-F5344CB8AC3E}">
        <p14:creationId xmlns:p14="http://schemas.microsoft.com/office/powerpoint/2010/main" val="1306692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4200"/>
            <a:ext cx="9144000" cy="5674995"/>
          </a:xfrm>
          <a:prstGeom prst="rect">
            <a:avLst/>
          </a:prstGeom>
        </p:spPr>
      </p:pic>
    </p:spTree>
    <p:extLst>
      <p:ext uri="{BB962C8B-B14F-4D97-AF65-F5344CB8AC3E}">
        <p14:creationId xmlns:p14="http://schemas.microsoft.com/office/powerpoint/2010/main" val="1553157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1800"/>
            <a:ext cx="9144000" cy="3446145"/>
          </a:xfrm>
          <a:prstGeom prst="rect">
            <a:avLst/>
          </a:prstGeom>
        </p:spPr>
      </p:pic>
    </p:spTree>
    <p:extLst>
      <p:ext uri="{BB962C8B-B14F-4D97-AF65-F5344CB8AC3E}">
        <p14:creationId xmlns:p14="http://schemas.microsoft.com/office/powerpoint/2010/main" val="2153457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646" y="3455955"/>
            <a:ext cx="8757032" cy="340204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792" y="0"/>
            <a:ext cx="8738886" cy="3455955"/>
          </a:xfrm>
          <a:prstGeom prst="rect">
            <a:avLst/>
          </a:prstGeom>
        </p:spPr>
      </p:pic>
    </p:spTree>
    <p:extLst>
      <p:ext uri="{BB962C8B-B14F-4D97-AF65-F5344CB8AC3E}">
        <p14:creationId xmlns:p14="http://schemas.microsoft.com/office/powerpoint/2010/main" val="754344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66462" y="476934"/>
            <a:ext cx="4115076" cy="5814450"/>
          </a:xfrm>
          <a:prstGeom prst="rect">
            <a:avLst/>
          </a:prstGeom>
        </p:spPr>
      </p:pic>
    </p:spTree>
    <p:extLst>
      <p:ext uri="{BB962C8B-B14F-4D97-AF65-F5344CB8AC3E}">
        <p14:creationId xmlns:p14="http://schemas.microsoft.com/office/powerpoint/2010/main" val="16591987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71154" y="1363851"/>
            <a:ext cx="3006077" cy="4319076"/>
          </a:xfrm>
          <a:prstGeom prst="rect">
            <a:avLst/>
          </a:prstGeom>
        </p:spPr>
      </p:pic>
    </p:spTree>
    <p:extLst>
      <p:ext uri="{BB962C8B-B14F-4D97-AF65-F5344CB8AC3E}">
        <p14:creationId xmlns:p14="http://schemas.microsoft.com/office/powerpoint/2010/main" val="2061743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94053" y="926454"/>
            <a:ext cx="4173401" cy="5316434"/>
          </a:xfrm>
          <a:prstGeom prst="rect">
            <a:avLst/>
          </a:prstGeom>
        </p:spPr>
      </p:pic>
    </p:spTree>
    <p:extLst>
      <p:ext uri="{BB962C8B-B14F-4D97-AF65-F5344CB8AC3E}">
        <p14:creationId xmlns:p14="http://schemas.microsoft.com/office/powerpoint/2010/main" val="1078595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33700" y="0"/>
            <a:ext cx="3253154" cy="6858000"/>
          </a:xfrm>
          <a:prstGeom prst="rect">
            <a:avLst/>
          </a:prstGeom>
        </p:spPr>
      </p:pic>
    </p:spTree>
    <p:extLst>
      <p:ext uri="{BB962C8B-B14F-4D97-AF65-F5344CB8AC3E}">
        <p14:creationId xmlns:p14="http://schemas.microsoft.com/office/powerpoint/2010/main" val="1565339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73100" y="1524000"/>
            <a:ext cx="7785100" cy="3810000"/>
          </a:xfrm>
          <a:prstGeom prst="rect">
            <a:avLst/>
          </a:prstGeom>
        </p:spPr>
      </p:pic>
    </p:spTree>
    <p:extLst>
      <p:ext uri="{BB962C8B-B14F-4D97-AF65-F5344CB8AC3E}">
        <p14:creationId xmlns:p14="http://schemas.microsoft.com/office/powerpoint/2010/main" val="2912587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151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17115" y="741571"/>
            <a:ext cx="3996289" cy="5491198"/>
          </a:xfrm>
          <a:prstGeom prst="rect">
            <a:avLst/>
          </a:prstGeom>
        </p:spPr>
      </p:pic>
    </p:spTree>
    <p:extLst>
      <p:ext uri="{BB962C8B-B14F-4D97-AF65-F5344CB8AC3E}">
        <p14:creationId xmlns:p14="http://schemas.microsoft.com/office/powerpoint/2010/main" val="46851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07 at 10.22.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9674" y="168097"/>
            <a:ext cx="4396084" cy="6080407"/>
          </a:xfrm>
          <a:prstGeom prst="rect">
            <a:avLst/>
          </a:prstGeom>
        </p:spPr>
      </p:pic>
    </p:spTree>
    <p:extLst>
      <p:ext uri="{BB962C8B-B14F-4D97-AF65-F5344CB8AC3E}">
        <p14:creationId xmlns:p14="http://schemas.microsoft.com/office/powerpoint/2010/main" val="4229231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16100" y="0"/>
            <a:ext cx="5508780" cy="6858000"/>
          </a:xfrm>
          <a:prstGeom prst="rect">
            <a:avLst/>
          </a:prstGeom>
        </p:spPr>
      </p:pic>
    </p:spTree>
    <p:extLst>
      <p:ext uri="{BB962C8B-B14F-4D97-AF65-F5344CB8AC3E}">
        <p14:creationId xmlns:p14="http://schemas.microsoft.com/office/powerpoint/2010/main" val="612020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32000" y="0"/>
            <a:ext cx="5074920" cy="6858000"/>
          </a:xfrm>
          <a:prstGeom prst="rect">
            <a:avLst/>
          </a:prstGeom>
        </p:spPr>
      </p:pic>
    </p:spTree>
    <p:extLst>
      <p:ext uri="{BB962C8B-B14F-4D97-AF65-F5344CB8AC3E}">
        <p14:creationId xmlns:p14="http://schemas.microsoft.com/office/powerpoint/2010/main" val="963979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2658828" cy="3306224"/>
          </a:xfrm>
          <a:prstGeom prst="rect">
            <a:avLst/>
          </a:prstGeom>
        </p:spPr>
      </p:pic>
      <p:pic>
        <p:nvPicPr>
          <p:cNvPr id="4" name="Picture 3"/>
          <p:cNvPicPr>
            <a:picLocks noChangeAspect="1"/>
          </p:cNvPicPr>
          <p:nvPr/>
        </p:nvPicPr>
        <p:blipFill>
          <a:blip r:embed="rId4"/>
          <a:stretch>
            <a:fillRect/>
          </a:stretch>
        </p:blipFill>
        <p:spPr>
          <a:xfrm>
            <a:off x="2885477" y="2858221"/>
            <a:ext cx="6104718" cy="3673930"/>
          </a:xfrm>
          <a:prstGeom prst="rect">
            <a:avLst/>
          </a:prstGeom>
        </p:spPr>
      </p:pic>
    </p:spTree>
    <p:extLst>
      <p:ext uri="{BB962C8B-B14F-4D97-AF65-F5344CB8AC3E}">
        <p14:creationId xmlns:p14="http://schemas.microsoft.com/office/powerpoint/2010/main" val="3623307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07 at 10.37.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132496" cy="6858000"/>
          </a:xfrm>
          <a:prstGeom prst="rect">
            <a:avLst/>
          </a:prstGeom>
        </p:spPr>
      </p:pic>
    </p:spTree>
    <p:extLst>
      <p:ext uri="{BB962C8B-B14F-4D97-AF65-F5344CB8AC3E}">
        <p14:creationId xmlns:p14="http://schemas.microsoft.com/office/powerpoint/2010/main" val="7744601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1597</TotalTime>
  <Words>914</Words>
  <Application>Microsoft Macintosh PowerPoint</Application>
  <PresentationFormat>On-screen Show (4:3)</PresentationFormat>
  <Paragraphs>108</Paragraphs>
  <Slides>34</Slides>
  <Notes>34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Princeton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Eve</dc:creator>
  <cp:lastModifiedBy>Eve M. Aschheim</cp:lastModifiedBy>
  <cp:revision>45</cp:revision>
  <dcterms:created xsi:type="dcterms:W3CDTF">2016-07-08T02:09:42Z</dcterms:created>
  <dcterms:modified xsi:type="dcterms:W3CDTF">2022-01-11T23:54:05Z</dcterms:modified>
</cp:coreProperties>
</file>