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7"/>
    <p:restoredTop sz="94578"/>
  </p:normalViewPr>
  <p:slideViewPr>
    <p:cSldViewPr snapToGrid="0">
      <p:cViewPr>
        <p:scale>
          <a:sx n="75" d="100"/>
          <a:sy n="75" d="100"/>
        </p:scale>
        <p:origin x="126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5:14:13.20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24575,'2'0'0,"-1"0"0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06:48.34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3 187 24575,'0'-14'0,"-2"-4"0,2-7 0,2 0 0,5 2 0,7 5 0,2 5 0,2 2 0,3 2 0,-1 1 0,0 1 0,1 1 0,0 1 0,-1 3 0,-1 0 0,-3 2 0,-3 0 0,-4 0 0,0 0 0,0 1 0,1 3 0,4 5 0,-1 4 0,-2 0 0,-3-1 0,-3-3 0,-3-2 0,0 1 0,2 2 0,4 6 0,5 12 0,4 14 0,3 6 0,0-2 0,-3-10 0,-7-18 0,-4-8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06:50.08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24575,'0'8'0,"0"9"0,0 20 0,0 18 0,0 22 0,0 20 0,0-43 0,0 2 0,0 5 0,0 1 0,1 1 0,1 0 0,1 1 0,2-1 0,2-1 0,1-1 0,3 0 0,2-1 0,3-1 0,1-1 0,4 0 0,1 1 0,4 0 0,2-1 0,1 0 0,1-1 0,2 0 0,1 0 0,1 0 0,1-1 0,1-1 0,2 1 0,3 1 0,3 1 0,1-1 0,2 1 0,4 0 0,2 0 0,6 2 0,3 0 0,6 0 0,3-1 0,-18-18 0,1 1 0,1-1-215,5 1 1,0 1-1,2-1 215,3 1 0,1 0 0,1 0 0,2 1 0,1 0 0,0 0 0,1 0 0,1 0 0,1-1 0,2 0 0,0 0 0,1-1 0,1 0 0,2 0 0,-1 0 0,3-1 0,0-1 0,0-2 0,-3-1 0,0-1 0,0-1 0,0-1 0,0-1 0,0-1 0,-4-4 0,-1 0 0,0-1 0,-1-2 0,0 0 0,0-1 0,2 0 0,1-1 0,0-1 0,-4-2 0,1-1 0,-1-2 0,2 1 0,1-2 0,-1 0 0,-4-2 0,-1-2 0,-2 1 0,25 3 0,-4-1 0,-12-2 0,-6 0 0,-14-5 0,-6 0 0,15 3 0,-28-5 0,-21-3 0,-9-1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06:52.19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86 248 24575,'0'-8'0,"0"-7"0,0-5 0,0-5 0,0 3 0,0 4 0,-2 0 0,-2 3 0,-3 1 0,1 1 0,2 1 0,-2 4 0,0 0 0,-1 2 0,-2 2 0,3-2 0,-3-1 0,1 0 0,1 1 0,3-1 0,7 3 0,18 1 0,21 2 0,20 1 0,9 0 0,-3 0 0,-9 0 0,-13 1 0,-12 1 0,-10 2 0,-12-2 0,-5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06:55.04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2050 0 24575,'-2'0'0,"8"0"0,12 4 0,17 7 0,9 11 0,11 17 0,5 13 0,5 10 0,-28-26 0,-1 1 0,0-1 0,0 1 0,1 2 0,0 0 0,-1 1 0,-1 0 0,0-1 0,0 0 0,29 36 0,-4-5 0,-5-4 0,-2 3 0,2 3 0,1 6 0,-26-37 0,-1 1 0,0-1 0,-1 2 0,0 1 0,0 0 0,0-1 0,-1 1 0,-1 0 0,0-1 0,-1 1 0,0-1 0,23 40 0,-2 2 0,2 1 0,-23-41 0,0 0 0,2 3 0,-1 1 0,1 1 0,0 1 0,-1 1 0,-1 1 0,-1 1 0,0 0 0,-3 1 0,-1 0 0,-2-1 0,-2 0 0,-1 0 0,-3 1 0,0-2 0,-2 0 0,-3 2 0,-1-1 0,-2 3 0,-1 1 0,-1 9 0,-2 2 0,1 7 0,-2 1 0,2 4 0,-2 1 0,-2 5 0,-3 1 0,-3 5 0,-4 1 0,-4 4 0,-3 0-162,5-30 1,-1 1 0,-1-1 161,0 1 0,-1-1 0,-1 0 0,-2-1 0,-2-1 0,-1 0 0,-2 3 0,-2-1 0,0 0 0,-3 1 0,-2 0 0,0-1 0,-2 2 0,0 0 0,0-1 0,0-1 0,0 0 0,-1 0 0,0 0 0,0 0 0,-1-1 0,1-3 0,0-1 0,0 0 0,0-3 0,0-1 0,0-2 0,-16 26 0,0-4-30,4-6 1,-1-2 29,0 0 0,0-2 0,1-3 0,1 0 0,0-2 0,0 1 0,-2 0 0,0 0 0,2-3 0,-1 1 241,-2 1 0,0 0-241,0 1 0,0-1 30,1-2 1,-1-2-31,2-2 0,0-1 0,3-6 0,-1-3 0,2-5 0,1-2 0,4-5 0,1-2 0,-32 21 0,7-8 0,9-10 0,-1-3 0,3-3 0,1-1 0,-1-3 0,-5 1 0,-5-1 0,-8-2 0,-11 0 0,-3-7 0,0-4 0,6-5 0,10-6 0,8-1 0,9-2 0,7 0 0,3 0 0,6 0 0,4 0 0,4 0 0,4 0 0,3 0 0,1 0 0,1 0 0,-2 0 0,-2-2 0,-4 0 0,-1-1 0,-1-1 0,2 2 0,3 0 0,3-1 0,3 2 0,2-2 0,0 1 0,4 1 0,3-1 0,1 0 0,3-2 0,2 2 0,0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04:13.85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1351 1 24575,'0'19'0,"0"15"0,0 16 0,0 15 0,0 12 0,0 5 0,0 9 0,-2 3 0,-8-2 0,-15 2 0,5-48 0,-3-1 0,-4-1 0,-2-2 0,-2-1 0,-2-1 0,-36 29 0,-1-6 0,-5-6 0,-2-4 0,-1-2 0,-4 0 0,0 1 0,0-1 0,3 2 0,6-2 0,7-2 0,6-6 0,10-5 0,8-5 0,10-1 0,7 1 0,3 3 0,4 8 0,1 5 0,2 5 0,4 3 0,2-6 0,4-10 0,2-11 0,0-12 0,1-6 0,0-7 0,1-3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04:15.2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0 114 24575,'0'6'0,"4"2"0,6 8 0,3 2 0,5 3 0,-3-4 0,-3-4 0,-3-2 0,0-2 0,1 0 0,0 0 0,2-1 0,1 2 0,0 1 0,2 1 0,0 0 0,0-1 0,0-2 0,-5-5 0,0-12 0,3-18 0,10-18 0,12-15 0,6 0 0,-4 8 0,-7 12 0,-9 15 0,-11 12 0,-2 6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07:23.36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5737 20 24575,'-17'0'0,"-19"0"0,-29 0 0,-31 0 0,37 1 0,-4 3 0,-9 2 0,-4 2 0,-7 3 0,-3 1 0,-6 1 0,-2-1 0,-2-2 0,-2-2 0,31-5 0,-1 0 0,1-1 0,0-1 0,-1 0 0,1-1 0,-1-1 0,0-1 0,0-1 0,0-1 0,-1-2 0,1 0 0,-29-5 0,2-1 0,-4-2 0,1 0 0,7 2 0,2 1 0,4 4 0,1 2 0,-1 1 0,1 2 0,0 1 0,-1 1 0,-5 0 0,0 1 0,4 2 0,0 4 0,5 4 0,1 4 0,7 6 0,2 5 0,1 7 0,1 4 0,2 3 0,0 2 0,2 2 0,0 1 0,2 1 0,1 2 0,1-2 0,0 1 0,0 0 0,1 1 0,3-1 0,1 0 0,4 0 0,1 0 0,3 0 0,2 0 0,3-2 0,1 0 0,1 1 0,0 0 0,1-2 0,0 1 0,2-1 0,0 1 0,0 0 0,0 1 0,3 0 0,0 0 0,1 1 0,0 0 0,2 2 0,0-1 0,2-2 0,1-1 0,1-2 0,1 0 0,-24 39 0,5-7 0,4-4 0,3-3 0,3-5 0,6-4 0,4-9 0,4-8 0,5-6 0,0-5 0,3 0 0,4-6 0,2-4 0,6-10 0,0-5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07:25.79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24575,'0'4'0,"0"6"0,0 9 0,0 1 0,1 0 0,1-2 0,0-1 0,2 0 0,0 3 0,0 1 0,2 1 0,-1 0 0,1 1 0,1 2 0,0-2 0,1 0 0,-2-3 0,0-3 0,1 1 0,0 1 0,-1 2 0,0-1 0,0 0 0,-1-3 0,1-3 0,2-7 0,2-4 0,7-4 0,2-3 0,1 0 0,2-1 0,-1-1 0,3 0 0,0 0 0,2 0 0,1 2 0,0 0 0,0-1 0,0 3 0,-2 0 0,-1 2 0,-4 0 0,-1 0 0,-4 0 0,-6 0 0,-3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13:42.06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3233 2212 24575,'-5'-14'0,"-9"-13"0,-15-19 0,-14-22 0,13 24 0,-3-2 0,-2-3 0,-2-1 0,-6-5 0,-2 0 0,-5-3 0,-1 1 0,-5-3 0,-2-1 0,-5-4 0,-1-1 0,3 3 0,-1 1 0,1 0 0,-1 0 0,2 2 0,0 0 0,3 4 0,0 1 0,0 2 0,0 1 0,4 5 0,0 3 0,4 5 0,0 1 0,3 2 0,0 2 0,5 1 0,0 1 0,-29-26 0,7 5 0,5 3 0,1 2 0,0 3 0,-1 2 0,-3 5 0,-1 3 0,0 2 0,3 5 0,6 6 0,5 5 0,7 6 0,0 2 0,2 2 0,-3 3 0,-2 2 0,-1 2 0,-4 0 0,-1 0 0,1 0 0,4 3 0,6 5 0,3 4 0,3 5 0,1 0 0,-1 1 0,0-1 0,4 0 0,3 0 0,5 0 0,7-4 0,3-2 0,0-1 0,-2 0 0,-7 5 0,-4 0 0,-1 1 0,2-2 0,7-3 0,8-6 0,3-2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13:43.72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24575,'0'2'0,"0"7"0,0 16 0,0 11 0,0 8 0,0 3 0,0 0 0,0-3 0,0-4 0,0-8 0,0-7 0,0-7 0,0-6 0,0-6 0,0-5 0,5-5 0,11-3 0,14-3 0,15-2 0,10 0 0,3 1 0,-4 1 0,-11 0 0,-12 4 0,-11 1 0,-8 2 0,-5 3 0,-4-2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5:54:27.42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1312 5933 24575,'0'-25'0,"0"-16"0,0-30 0,0-26 0,0 37 0,0-3 0,1-2 0,-2-1 0,1-4 0,-3-1 0,-6-7 0,-4-2 0,-5 0 0,-5-1 0,-9-11 0,-6-1-186,9 29 1,-2 0 0,0 0 185,-1 1 0,-1 0 0,0-1 0,-2-2 0,0 0 0,0 0 0,1 1 0,1 1 0,0 0 0,0 0 0,0 1 0,1-1 0,0 0 0,0-2 0,1 1 0,1 0 0,0 1 0,0-2 0,1-1 0,1 0 0,-1-1 0,2-1 0,0 0 0,1 0 0,1 2 0,0 0 0,2 1 0,0 3 0,2-1 0,0 2 0,-8-26 0,2 2 0,3 3 0,3 1 0,1 3 0,3 0 0,3-1 0,1 0 0,4-2 0,2 1 0,1 0 0,2 1 278,2-2 0,1 1-278,1 2 0,0 2 0,0 1 0,0 0 0,0 1 0,0 0 0,1 3 0,2 2 0,1 1 0,3 1 0,1 6 0,2 1 0,4 5 0,2 1 0,1 4 0,3 1 0,3 3 0,2 1 0,1 3 0,3 1 0,28-34 0,1 13 0,-4 16 0,-5 15 0,-4 13 0,-4 9 0,-5 5 0,-4 3 0,-3 2 0,-4 1 0,-3 4 0,1 5 0,-2 5 0,2 9 0,1 6 0,-2 6 0,-1 2 0,-4-1 0,-4-5 0,-6-7 0,-5-6 0,-2-7 0,0-2 0,0 1 0,0 2 0,0 2 0,0 0 0,-1-4 0,-2-3 0,-2-2 0,-3 1 0,4-4 0,0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13:47.67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8424 905 24575,'-30'0'0,"-45"0"0,1 0 0,-13 0 0,4 0 0,-8 0 0,-3 0-1010,11 0 1,-3 0 0,-2 0 0,-1 0 1009,-8 0 0,-1 0 0,-1 0 0,-1 0 0,18 0 0,-1 0 0,0 0 0,0 0 0,1 0 0,0 0 0,0 0 0,0 0 0,0 0 0,0 0 0,1 0 0,-1 0 0,1 0 0,0 0 0,1 0 0,-15 1 0,0-1 0,1 0 0,2-1 0,5-1 0,2 0 0,0-2 0,2-1-73,4-1 0,1-1 1,0-1-1,1-2 73,-22-4 0,1-3 0,2-2 0,3-1 0,1-2 0,1 0 0,4 0 0,1 0 0,2 0 119,3 1 0,1-1 1,0 0-120,3 1 0,1 0 0,0 0 0,5 2 0,0-1 0,1 1-40,4 0 0,1 1 0,1 1 40,-26-8 0,2 1 0,5 2 0,2 0 0,1 2 0,0 0 0,-4 1 0,0 1 0,0 0 0,0 1 0,-3 0 0,-1 1 0,-3-1 0,-1 1 0,2 0 0,1 1 0,-4 0 0,0 1 0,8 0 0,1 1 950,5 1 1,2-1-951,6 2 0,2 1 646,8 1 1,2 1-647,2 1 0,4 2 747,-36 0-747,16 3 149,18 2-149,15 0 0,13 0 0,9 1 0,1 4 0,-3 6 0,-10 7 0,-5 6 0,-6 1 0,0 0 0,-1-1 0,1-2 0,4 1 0,4-4 0,8-2 0,7-5 0,6-2 0,2 0 0,-1 3 0,-1 3 0,-2 4 0,0 4 0,0-1 0,0 0 0,1-3 0,1-1 0,-2 1 0,1-1 0,-1 0 0,1 1 0,1-1 0,-2 1 0,1 1 0,1-2 0,2-3 0,4-3 0,3-2 0,1-1 0,2-5 0,0-1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13:49.52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24575,'0'11'0,"0"5"0,0 8 0,0 4 0,1 1 0,2 0 0,3-2 0,3-2 0,-1-1 0,0-2 0,0 0 0,-2 1 0,0 0 0,1-1 0,-1 1 0,2-2 0,0-1 0,0 1 0,0 0 0,-1 0 0,-1-3 0,0 0 0,-2-4 0,0-4 0,0-1 0,-2-5 0,0-5 0,-2-5 0,0-6 0,0-4 0,0-3 0,0 0 0,0 1 0,0 2 0,0 4 0,3 2 0,9 0 0,13-3 0,15-4 0,13-2 0,10 2 0,1 0 0,-5 3 0,-14 5 0,-13 3 0,-13 3 0,-7 1 0,-7 0 0,-3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14:16.87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1104 24575,'27'0'0,"7"-4"0,6-5 0,1-9 0,-5-10 0,-5-8 0,-1-9 0,-2-6 0,0-2 0,-2-3 0,-1 1 0,-1 0 0,0 0 0,-1-1 0,-1 2 0,-1 2 0,-2-1 0,0 3 0,0 0 0,-1 3 0,-1 6 0,-2 3 0,-2 2 0,0 2 0,1 0 0,-4 4 0,0 4 0,-3 6 0,-3 8 0,-2 7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18:31.30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1131 8 24575,'0'-5'0,"0"2"0,0 10 0,0 16 0,0 28 0,0 26 0,0 20 0,0-39 0,0 2 0,-2-1 0,-2 1 0,-4 4 0,-3 0 0,-5 5 0,-4-1 0,-4-3 0,-2 0 0,-6 8 0,-1 0 0,1-3 0,-2-2 0,2-1 0,0-2 0,-1 0 0,0-2 0,5-10 0,-1-2 0,0-2 0,-1-1 0,2-5 0,0-1 0,-24 33 0,1-10 0,6-8 0,2-9 0,-2-6 0,1-3 0,-1-2 0,7-6 0,8-5 0,8-9 0,8-6 0,4-4 0,-1-3 0,-4 2 0,-4 0 0,-4 2 0,1 0 0,4-1 0,2-1 0,4 0 0,5-4 0,3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18:32.90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24575,'0'15'0,"0"9"0,0 12 0,0 11 0,0 7 0,0 1 0,0-5 0,0-4 0,0-8 0,1-6 0,1-6 0,0-2 0,2-1 0,0 0 0,3 3 0,-1-3 0,-2-6 0,-1-8 0,4-13 0,8-8 0,15-12 0,17-10 0,13-7 0,6-3 0,-1 3 0,-6 9 0,-12 7 0,-8 9 0,-12 5 0,-14 7 0,-5 2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3:56:04.409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36 24575,'31'-1'0,"6"-3"0,22-4 0,-2-2 0,-19 2 0,-13 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3:56:05.291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7 1 24575,'-4'0'0,"1"4"0,3 5 0,0 5 0,0 1 0,1 5 0,3 3 0,5 3 0,4 1 0,1-3 0,-2-7 0,-4-6 0,-5-7 0,-1-2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3:56:06.774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94 24575,'8'-4'0,"7"1"0,5 3 0,6 0 0,1 0 0,1 0 0,5-1 0,-1-2 0,-2-5 0,-2-4 0,-3-2 0,-3 2 0,-2 1 0,-3 1 0,-2 2 0,-7 2 0,-4 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3:56:07.775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0 24575,'0'21'0,"0"6"0,0 7 0,0 3 0,2 3 0,3 1 0,6 3 0,4-1 0,3-3 0,0-6 0,-2-7 0,-2-6 0,-3-6 0,-6-7 0,-3-4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3:56:09.273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45 24575,'22'0'0,"8"0"0,10 0 0,9 0 0,-3 0 0,3 0 0,1-3 0,0-4 0,-3-3 0,-8-1 0,-10 3 0,-14 4 0,-7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5:54:28.65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16 209 24575,'-10'-4'0,"4"1"0,9 1 0,15 2 0,14 0 0,10 0 0,5 6 0,4 6 0,4 11 0,0 6 0,-5-1 0,-8-2 0,-12-7 0,-10-7 0,-7-12 0,-7-12 0,-5-14 0,-1-19 0,0-17 0,0-4 0,0 5 0,0 19 0,0 17 0,0 14 0,0 6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3:56:10.307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0 24575,'0'30'0,"0"-1"0,0 6 0,0 2 0,0 1 0,0 7 0,0 5 0,0 4 0,4 0 0,2-9 0,1-14 0,-2-15 0,-3-8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3:56:14.724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0 138 24575,'25'-8'0,"6"-4"0,8-4 0,-3 2 0,-12 6 0,-3 1 0,4-4 0,7-4 0,3-3 0,-5 2 0,-14 9 0,-8 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3:56:16.456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0 185 24575,'26'-9'0,"17"-12"0,18-8 0,8-6 0,-3 2 0,-11 9 0,-11 6 0,-14 7 0,-16 7 0,-8 3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3:56:17.890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0 217 24575,'16'0'0,"10"-3"0,11-6 0,13-7 0,1-7 0,2-4 0,0-1 0,-2 2 0,1 5 0,-6 3 0,-6 3 0,-7 5 0,-9 3 0,-4 2 0,-5 1 0,-7 1 0,-2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07.238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484 108 24575,'-8'0'0,"-3"0"0,-5 0 0,-5 0 0,-6 0 0,-3-1 0,-3-3 0,-2-3 0,0-2 0,-2-1 0,1-1 0,1 0 0,2 0 0,5 1 0,4 1 0,4 2 0,4 1 0,3 1 0,2 2 0,3 0 0,4 2 0,1 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09.088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161 1 24575,'-4'0'0,"-3"0"0,-2 0 0,-1 3 0,-2 1 0,0 2 0,0 1 0,0 1 0,-1-1 0,1 0 0,2-1 0,1 0 0,-1 1 0,1 0 0,1 0 0,2-2 0,1-1 0,4-2 0,5-2 0,6 2 0,7-1 0,3 2 0,0 2 0,-2-1 0,-3 0 0,-3 0 0,-2 0 0,0 1 0,-1 0 0,0 0 0,-2-2 0,-2-1 0,-3 0 0,0-1 0,1 1 0,-1 0 0,0-1 0,0-1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10.705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599 64 24575,'-9'0'0,"-3"0"0,-1 0 0,-4 0 0,-1 0 0,-2 0 0,0-1 0,-1-1 0,-1 0 0,1-2 0,1 0 0,-3 0 0,-1-2 0,-1 0 0,-2 1 0,0 0 0,2 1 0,0 2 0,3 0 0,0 1 0,2-1 0,-1-1 0,1 2 0,1-1 0,0 1 0,1-1 0,2 0 0,3 1 0,1 0 0,3 0 0,1 1 0,2 0 0,3 0 0,1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12.605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125 1 24575,'-7'0'0,"-2"2"0,-2 3 0,-1 1 0,2 2 0,0 0 0,0-1 0,1-1 0,1 0 0,0 1 0,1-1 0,1-1 0,1-1 0,1 0 0,0 0 0,1 1 0,2-2 0,1-1 0,5-1 0,4 1 0,4 2 0,4 3 0,0 2 0,0-1 0,-1 1 0,-1-1 0,-1 1 0,-1-1 0,-1 1 0,0 0 0,-2 0 0,-1 1 0,-1-2 0,-3-4 0,-3-2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14.071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591 0 24575,'-9'0'0,"-3"0"0,0 0 0,-5 0 0,-1 0 0,-3 0 0,-5 0 0,1 0 0,-3 0 0,1 0 0,-1 0 0,-1 1 0,-2 1 0,0 1 0,0 3 0,2 0 0,3 0 0,1 0 0,3-1 0,2 1 0,3 0 0,0 0 0,0 0 0,1-1 0,2-2 0,2 0 0,1-1 0,3 1 0,2-1 0,3 1 0,1 0 0,2-1 0,0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15.838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65 1 24575,'-4'10'0,"-1"1"0,-2 0 0,0 1 0,0-2 0,1-1 0,1-2 0,1-2 0,2-1 0,0-2 0,1 3 0,-3 0 0,0 2 0,0 0 0,2-1 0,3-1 0,2-4 0,5 0 0,3-1 0,4 0 0,4 2 0,2 1 0,1 3 0,0 1 0,-2 1 0,0 1 0,-2-1 0,-3-1 0,-2-1 0,-4-2 0,-2 0 0,-4-3 0,0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5:54:31.12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2167 24575,'0'-31'0,"0"-48"0,0 5 0,0-10 0,0 17 0,0-2 0,0-1 0,0-4 0,0 1 0,0 0 0,0 3 0,0 2 0,0 2 0,0-19 0,0 3 0,1 6 0,3 1 0,3 5 0,5 2 0,9-2 0,7 2 0,9-1 0,7 3 0,6 0 0,6 2 0,3 1 0,3 5 0,-2 8 0,1 5 0,-2 5 0,0 4 0,-2 6 0,0 4 0,-5 8 0,0 3 0,-3 4 0,1 4 0,48-1 0,-48 6 0,1 2 0,2-1 0,1 2 0,1-1 0,1 0 0,1 0 0,1 2 0,2 1 0,-1 2 0,-1 1 0,-1 2 0,0 3 0,-1 2 0,-4 1 0,-2 1 0,41 19 0,-6 3 0,-11 0 0,-2-2 0,-2 0 0,-3-1 0,1 2 0,-2-2 0,-5 1 0,-1 2 0,-1 2 0,-3 0 0,-1-2 0,-5-3 0,-9-5 0,-10-4 0,-8-5 0,-5-3 0,2 1 0,0 0 0,-2-1 0,-2-2 0,-8-4 0,-5-3 0,-11-2 0,-9 2 0,-9 5 0,-4 0 0,2-1 0,-1-3 0,1-5 0,0-1 0,-2-1 0,-2-2 0,1 0 0,-2 0 0,4 0 0,2 0 0,3 0 0,4 0 0,9 0 0,5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17.455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574 1 24575,'-12'0'0,"-3"0"0,-4 0 0,-5 0 0,-2 0 0,-1 2 0,-1 1 0,2 2 0,1 3 0,3-1 0,0 1 0,2 0 0,0 0 0,0 1 0,1 0 0,-2 0 0,-2 0 0,-1 2 0,-1-1 0,1 0 0,2 0 0,0-1 0,2 0 0,2 0 0,1-1 0,4-2 0,4-3 0,3-1 0,4-1 0,0 0 0,2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19.288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88 1 24575,'0'7'0,"-1"2"0,-2 1 0,-3 3 0,-1 1 0,-2 0 0,2-3 0,1-1 0,1-2 0,1-3 0,1-2 0,1-1 0,-1 1 0,-2 3 0,-1 1 0,-2 1 0,2 1 0,1-2 0,4-1 0,5-2 0,8-2 0,8-2 0,5 0 0,2 0 0,1 0 0,-1 0 0,-4 0 0,-4 0 0,-4 0 0,-5 0 0,-2 0 0,-3 0 0,-2 0 0,-1 1 0,-1-1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21.288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1 162 24575,'2'-8'0,"5"-2"0,3 0 0,3-3 0,2 1 0,0 1 0,-1 1 0,0 1 0,0 1 0,0-1 0,2 1 0,1 0 0,1 0 0,3 1 0,-1 0 0,0 0 0,1 2 0,-2 2 0,-1 0 0,-2 1 0,-3 1 0,-3 0 0,-4 0 0,-4 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22.738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1 24575,'6'0'0,"2"0"0,2 0 0,4 0 0,1 2 0,1 3 0,0 1 0,-2 1 0,-2-1 0,-2-2 0,-3-1 0,-3-1 0,-1 1 0,1 1 0,1 0 0,1 0 0,-1 1 0,1 0 0,1 1 0,0 0 0,-1-1 0,-1-1 0,-1-1 0,-3 0 0,0 2 0,-2 1 0,-7 7 0,-5 6 0,-6 7 0,-3 3 0,2-3 0,1-3 0,4-5 0,3-4 0,4-5 0,4-5 0,3-1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24.104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1 24575,'10'0'0,"3"0"0,5 0 0,5 0 0,0 0 0,3 0 0,-1 0 0,0 2 0,-1 2 0,0 3 0,-1 2 0,0 1 0,2-1 0,0 0 0,1 2 0,1 1 0,-2 0 0,-2-1 0,-4-1 0,-4-1 0,0-1 0,-3 1 0,-2-2 0,-2-1 0,-2-1 0,-3-1 0,-2-2 0,-1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25.971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153 1 24575,'0'7'0,"0"2"0,4 0 0,1 4 0,3 2 0,0 0 0,-1-2 0,-2-4 0,-2-2 0,-2-1 0,-1 1 0,1 2 0,2 2 0,2 1 0,-1-3 0,0 0 0,-4-5 0,-4 0 0,-8-1 0,-9-2 0,-4 0 0,-2-1 0,3 0 0,4 0 0,4 0 0,5 0 0,3 0 0,1 0 0,0 0 0,-1 0 0,0 0 0,1 0 0,3 0 0,2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27.256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1 24575,'8'0'0,"1"0"0,7 0 0,7 0 0,7 0 0,6 0 0,3 0 0,2 4 0,0 3 0,-2 3 0,-1 3 0,-2-1 0,-3-1 0,-4 0 0,-6-2 0,-3 0 0,-5-1 0,-2-2 0,-3-1 0,-2-1 0,0 0 0,0-1 0,0 0 0,0 0 0,-4-2 0,-1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28.588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0 100 24575,'15'0'0,"3"0"0,3 0 0,2 0 0,-2 0 0,-3 0 0,-2 0 0,0 0 0,1 0 0,0 0 0,-1 0 0,-1 0 0,-2 0 0,-2 0 0,0 0 0,-2 0 0,-2 0 0,-1 0 0,-1 0 0,-2 0 0,2 0 0,-1-1 0,-1-1 0,-1-3 0,-3-4 0,-5-4 0,-3-4 0,-3-1 0,-1 2 0,4 5 0,5 6 0,2 2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29.888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1 24575,'13'0'0,"3"0"0,3 0 0,4 0 0,2 0 0,4 0 0,2 0 0,4 2 0,2 5 0,-1 2 0,-1 3 0,-4-3 0,-5-2 0,-6-2 0,-5-2 0,-5-1 0,-3-1 0,-1-1 0,-1 0 0,-2 0 0,0 0 0,-1 0 0,-1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7:49:37.921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1 24575,'5'0'0,"3"0"0,4 1 0,2 3 0,2 2 0,-1 2 0,-1 1 0,-3-2 0,-1-1 0,-3-1 0,-1-1 0,-1-1 0,0 1 0,-1-1 0,1 1 0,0 1 0,1-1 0,-1 1 0,-1-2 0,-3 0 0,-3-1 0,-5 4 0,-4 5 0,-7 8 0,-2 5 0,0 1 0,0-2 0,3-3 0,3-4 0,4-4 0,3-3 0,4-5 0,2-2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5:54:32.68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0 511 24575,'13'0'0,"1"0"0,8 0 0,-2 0 0,0 0 0,1 0 0,0 0 0,2 0 0,0 0 0,-1 0 0,-1 0 0,-2 0 0,-3 0 0,-1 0 0,5 0 0,7 0 0,4-2 0,-1 0 0,-6-1 0,-8-3 0,-6-4 0,-2-7 0,1-13 0,5-7 0,3-6 0,0-2 0,-2 1 0,-2 3 0,-4 3 0,-2 5 0,-2 4 0,-2 3 0,1 1 0,-1 2 0,1 3 0,1 1 0,-3 9 0,0 3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29.93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0 290 24575,'11'-34'0,"19"-9"0,23-12 0,21-2 0,-3 10 0,-15 15 0,-27 16 0,-17 11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30.58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24575,'10'25'0,"22"17"0,18 22 0,6 1 0,-7-10 0,-28-29 0,-8-12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31.55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0 264 24575,'33'-18'0,"28"-17"0,-16 11 0,4-1 0,4-3 0,0 1 0,-4 2 0,-4 3 0,20-8 0,-28 12 0,-21 11 0,-7 3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32.90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0 189 24575,'59'-23'0,"32"-13"0,-35 14 0,2 0 0,1-1 0,-2 3 0,22-6 0,-39 15 0,-19 6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24.61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1 439 24575,'35'-39'0,"34"-24"0,-15 19 0,4-2 0,6-3 0,0 2 0,-10 9 0,-2 4 0,25-14 0,-43 26 0,-17 13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25.28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24575,'2'25'0,"17"19"0,22 22 0,15 9 0,-3-14 0,-8-10 0,-10-15 0,-13-12 0,-7-9 0,-9-12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36.18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242 475 24575,'-13'-12'0,"-4"-10"0,-2-9 0,4 1 0,6 5 0,6 4 0,-4-7 0,-6-11 0,-5-6 0,0 5 0,4 11 0,5 12 0,4 10 0,2 1 0,-1 0 0,-3-3 0,-2-7 0,-3-4 0,-1-2 0,1 1 0,3 7 0,2 5 0,3 5 0,3 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37.66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1268 1 24575,'-20'0'0,"-13"0"0,-25 6 0,-24 20 0,34-2 0,-1 6 0,-6 10 0,-1 5 0,-2 8 0,1 3 0,1 3 0,1 2 0,0 0 0,2 1 0,2-1 0,1 1 0,3 2 0,2 2 0,1 1 0,3 3 0,3 0 0,3 2 0,3 3 0,3 2 0,3-2 0,3 2 0,3 5 0,4 1 0,2 1 0,3 1 0,4 0 0,3-1 0,5 2 0,5-1 0,8-2 0,8 0 0,12 7 0,9 0-423,-3-23 0,6-1 0,4 1 423,8 8 0,6-1 0,5 3-688,-6-9 0,4 3 0,3-1 0,3 1 688,-8-9 0,2 0 0,2 0 0,2 0 0,2-1-501,-8-6 1,2-1 0,2 0 0,0 0-1,2 0 1,1-1 500,5 2 0,1 0 0,2-1 0,1 0 0,0-2 0,0-1 0,-1-2 0,1-2 0,0 0 0,1-2 0,0 0 0,0-1 0,-1-1 0,1-1 0,1-1 0,-1 0 0,0-1 0,0-1-331,-3-2 0,0-1 0,0-1 0,0 0 0,-1-1 0,0-1 331,10 3 0,-1-1 0,0-1 0,0-1 0,-1-1-130,-4-2 0,-1 0 0,1-2 0,-2 0 0,1-1 130,15 5 0,-1-2 0,0 0 0,0-2 0,-3-2 0,0-1 0,0-1 0,0 0 0,-3-2 0,1 0 0,-1-1 0,0-1 174,-2-2 1,1-1 0,-1-2 0,0 0-175,-1-1 0,0-2 0,-1 0 0,0-1 0,-2-2 0,-1 0 0,1-2 0,1 0 0,6-1 0,1-1 0,1-1 0,-1-1 0,2 0 0,0-1 0,1-1 0,-1-2 0,1-3 0,0-2 0,0-2 0,-2-2 0,-7-1 0,-1-2 0,-2-1 0,-3-4 732,8-5 0,-3-3 1,-5-4-733,-10-2 0,-3-3 0,-4-4 0,13-17 0,-8-7 0,-4-6 0,-6-5 0,-6-2 0,-4-1 1187,-5 2 1,-4 2-1188,-4 7 0,-3 4 1046,-5 14 0,-3 4-1046,10-18 1753,-14 29-1753,-9 18 0,-6 10 0,-2 2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48.45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6 3 24575,'-4'-2'0,"2"25"0,17 68 0,10-4 0,11 14 0,-10-34 0,4 5 0,3 2 0,1 0-554,4 5 1,2 1 0,2 0 0,1-1 553,1-3 0,1 0 0,2-2 0,-2-3 0,8 11 0,0-4 0,-3-6 265,8 10 0,-3-9-265,-12-19 0,-5-6 0,2 1 0,-23-29 0,-13-15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49.05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24575,'1'53'0,"10"-5"0,7 7 0,10 19 0,6 3 0,7 10 0,5-2 0,1-11 0,1-5 0,-9-14 0,-5-7 0,3 2 0,-16-23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5:54:35.49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1 984 24575,'20'21'0,"11"16"0,17 25 0,-17-20 0,1 1 0,4 5 0,2-1 0,3 3 0,2-1 0,3 1 0,1-2 0,2-3 0,1-3 0,1-1 0,1-2 0,-2-5 0,1-2 0,0-3 0,0-3 0,2-1 0,0-2 0,1-2 0,1-2 0,4-1 0,3-2 0,5 0 0,3 0 0,6-2 0,3-1 0,11 0 0,2-2 0,-26-4 0,1-2 0,1 0-155,2-2 1,1-1 0,1-1 154,1 0 0,1 0 0,-1 0 0,-4-1 0,-1 0 0,1 0 0,-1 0 0,1 0 0,0 0 0,-1 0 0,0 1 0,0-2 0,1-1 0,0-1 0,0-2 0,0-1 0,0-1 0,-1-1 0,30-9 0,-2-3 0,-6-3 0,-3-2 0,-8-1 0,-3-1 0,-5-1 0,-3-2 0,-5-4 0,-1-1 0,0-3 0,0-2 0,0-2 0,-1-2 0,1-3 0,0-1 231,0 0 1,0-1-232,3-4 0,-1-1 0,-1-1 0,1-1 0,-2 1 0,-1-1 0,-5 3 0,-2-1 0,-5 3 0,-3 1 0,0 1 0,-2 1 0,-4 0 0,-1 1 0,-1 2 0,-1-1 0,0 2 0,-1 0 0,0 2 0,0 1 0,-1 3 0,0 2 0,33-28 0,-1 8 0,-2 8 0,0 8 0,-6 8 0,-13 11 0,-12 9 0,-13 5 0,-11 5 0,-9 2 0,-16 0 0,6 0 0,-7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49.70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24575,'2'32'0,"11"40"0,9-3 0,6 8 0,-3-15 0,4 4 0,1 0-535,6 7 0,3 0 0,1 1 535,3 1 0,1 1 0,0-3 0,-6-10 0,-1-2 0,-1-2 260,13 21 0,-4-6-260,-11-18 0,-4-8 0,-2 1 0,-13-24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50.33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24575,'2'26'0,"12"17"0,10 23 0,7 10 0,-2-8 0,-10-18 0,-11-22 0,-4-16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4:54.16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24575,'46'0'0,"21"0"0,16 0 0,7 0 0,10 0 0,8 0-844,-22 0 0,5 0 0,3 0 0,2 0 0,1 0 844,-10 0 0,2 0 0,0 0 0,2 0 0,-2 0 0,0 0-271,-4 1 1,0-1 0,0 1 0,-2 0 0,0 1-1,-1 2 271,8 2 0,-1 1 0,-1 2 0,-3 2 0,-3 3 0,5 5 0,-3 2 0,-4 5 0,-2 3 55,-5 4 0,-2 4 0,-3 4 0,-3 3-55,-4 3 0,-4 4 0,-2 3 0,-3 1 0,11 19 0,-4 4 0,-4 1 0,-5 0 0,-3 2 0,-3 1-177,-6-3 0,-4 1 0,-3-1 177,-5-5 0,-2 0 0,-3-1 0,-3-2 0,-3-1 0,-1 1 0,-1 0 0,-2 0 0,-1 1 0,-2 1 0,-1 1 0,-1 1 0,-1 6 0,-1 2 0,-1 1 0,-1 4 0,0 2 0,-3 0 0,-1 2 0,-2 1 0,-1-1 0,0 1 0,-2 0 0,-2-2 0,0-3 0,-2-2 0,0 0 0,-2-4 0,0-2 0,-1 1 0,0-3 0,0 0 0,0-2 0,1-6 0,-1-1 0,1-1 0,-2 1 0,0 0 0,0-2 784,-7 30 1,-1-1-785,1-2 0,0-1 0,-3 3 0,0-1 0,3-7 0,1-1 0,0-3 0,-1 0 0,0 2 0,-1-1 0,0-2 0,0-1 1162,-2-3 0,-2 0-1162,-1 0 0,-1-2 651,-1-5 1,0-1-652,-2 1 0,0 0 362,-1 2 0,1 0-362,2-4 0,0-1 116,2-1 1,2-1-117,2-4 0,0 0 0,1-1 0,0 0 0,1-1 0,0 0 0,1-2 0,0 0 0,1-4 0,0-1 0,3-5 0,1-1 0,-14 41 0,1-5 0,4-1 0,1-2 0,5-7 0,4-6 0,4-10 0,0-3 0,1-4 0,1-4 0,1-9 0,4-10 0,2-10 0,1-6 0,0-3 0,-3 0 0,0 2 0,-2 2 0,4-5 0,0-2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5:32.09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0 196 24575,'22'0'0,"22"-7"0,52-17 0,-27 3 0,5-2 0,1-2 0,0 1 0,-2 3 0,-4 2 0,26-4 0,-41 17 0,-24 3 0,-22 3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5:32.83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24575,'0'34'0,"0"11"0,0 28 0,0 18 0,0 2 0,0 5 0,0-9 0,0-17 0,0-16 0,0-25 0,0-19 0,0-7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5:33.9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58 24575,'67'0'0,"4"-1"0,16-8 0,-4-4 0,-15-2 0,-17 1 0,-20 10 0,-19 2 0,-7 2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4T15:17:52.56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307 2 24575,'5'-2'0,"-3"8"0,0 25 0,3 31 0,2 22 0,-3-33 0,-1 0 0,2 46 0,-5-11 0,0-5 0,0-12 0,-4 5 0,-20 11 0,2-38 0,-5 0 0,-6 0 0,-3-2 0,-1-5 0,0-4 0,-20 18 0,19-23 0,21-17 0,10-9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4T15:17:53.91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48 1 24575,'0'3'0,"0"9"0,0 6 0,0 18 0,0 10 0,0 6 0,0-2 0,0-14 0,-3-16 0,-1-8 0,-2 0 0,-2 7 0,0 5 0,-1 2 0,2-3 0,4-8 0,7-2 0,11-5 0,26-2 0,27 2 0,-20-3 0,4 1 0,6 0 0,1 1 0,-4 0 0,-1-1 0,36 6 0,-30-4 0,-24-1 0,-16-3 0,-8 0 0,-8-2 0,-1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8:11:50.353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1 24575,'0'12'0,"0"8"0,0 11 0,0 6 0,0 1 0,0-4 0,0-2 0,0 0 0,0-5 0,0-2 0,0-4 0,0-2 0,0-1 0,0-3 0,0-2 0,0-3 0,0-4 0,0-2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01.099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1 24575,'20'0'0,"10"0"0,21 0 0,20 9 0,12 10 0,-5 8 0,-16 2 0,-31-12 0,-13-7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5:54:36.92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24575,'13'0'0,"11"0"0,20 0 0,16 0 0,13 0 0,1 0 0,-5 0 0,-7 0 0,-12 2 0,-12 2 0,-13 2 0,-10 2 0,-7 0 0,-6 12 0,-7 26 0,-10 42 0,2-27 0,-1 4 0,-1 4 0,0-1 0,-1-3 0,0-4 0,-6 26 0,8-32 0,6-26 0,3-17 0,2-7 0,0-4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02.082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1 206 24575,'10'0'0,"8"0"0,11 0 0,3 0 0,-5-1 0,-11-3 0,-20-7 0,-13-13 0,-9-9 0,0-2 0,6 5 0,9 11 0,7 5 0,2 2 0,2 1 0,0 4 0,0 2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02.984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0 24575,'25'0'0,"19"1"0,15 3 0,4 4 0,-11 9 0,-14 7 0,-9 3 0,-7 3 0,-9-5 0,-6-7-1696,-4-6 0,-3-8 0,0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03.849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0 266 24575,'16'0'0,"7"1"0,5 3 0,1 2 0,-5-1 0,-12-6 0,-10-22 0,-11-23 0,-7-16 0,-1-3 0,0 16 0,10 26 0,3 11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04.865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1 24575,'5'0'0,"25"0"0,32 0 0,25 0 0,4 4 0,-12 10 0,-17 10 0,-17 7 0,-12-3 0,-10-6 0,-7-5 0,-6-3 0,-4-4 0,-2-4 0,-2-1 0,-1-4 0,-1 2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05.782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31 230 24575,'22'0'0,"-1"0"0,0-2 0,-9-6 0,-16-16 0,-15-20 0,-11-11 0,1 3 0,13 22 0,7 15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06.766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0 24575,'34'0'0,"17"0"0,22 2 0,7 4 0,-3 8 0,-11 12 0,-10 8 0,1 11 0,-8 5 0,0 8 0,0 9 0,-5-3 0,-3-8 0,-12-16 0,-13-19 0,-15-21 0,0 1 0,-9-9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07.699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1 10 24575,'8'2'0,"3"6"0,7 2 0,1 4 0,-1-2 0,-5-3 0,-5-1 0,0-3 0,0-3 0,6-8 0,4-8 0,5-4 0,-1 0 0,-8 5 0,-6 7 0,-6 2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09.282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0 254 24575,'0'-12'0,"0"-6"0,0-7 0,0 0 0,0 7 0,4-4 0,5-5 0,7-5 0,4 0 0,-2 9 0,-4 10 0,-4 8 0,-1 3 0,3 6 0,5 7 0,10 12 0,8 11 0,3 6 0,-3-3 0,-9-8 0,-10-9 0,-8-10 0,-4-6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10.199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7 0 24575,'-4'29'0,"1"6"0,3 15 0,0 3 0,0 0 0,0-6 0,0-11 0,0-17 0,0-7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11.232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7 28 24575,'-4'-9'0,"1"0"0,3-1 0,8 11 0,13 18 0,14 12 0,11 10 0,-4-5 0,-9-9 0,-10-8 0,-8-9 0,-8-5 0,-2-3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5:54:41.07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2772 24575,'10'35'0,"29"25"0,3-8 0,11 4 0,-5-9 0,6 1 0,5 0-1066,14 8 0,7 1 0,3-2 1066,-12-11 0,2 0 0,3-1 0,3-1-471,-8-6 1,3 0 0,1-1 0,2-1 0,1-1 470,7 1 0,1 0 0,2-1 0,0-2 0,2 0 0,-11-5 0,1-2 0,0 1 0,2-2 0,-1-1 0,1 0 0,2 0 0,1-1 0,0-1 0,0-1 0,0 0 0,-1-2 0,15 3 0,-1-2 0,0-1 0,-1-1 0,0 0 0,-4-2 0,0 0 0,-1-1 0,-1 0 0,-1-1 0,-6-2 0,-1-1 0,-1 0 0,-1-1 0,-3 0 61,10 0 0,-3-2 0,-1 0 0,-2-1-61,17-1 0,-2-1 0,-3-4-128,-12-1 0,-3-4 0,-2-3 128,-8-3 0,-2-3 0,-1-4 0,24-14 0,-6-7 655,-12-5 0,-6-4-655,-5-3 0,-4-1 1323,-7 3 0,-2-2-1323,-2-1 0,-3-1 607,-3 0 1,-3-1-608,-1 0 0,-2-2 259,-2-1 0,-2 0-259,-2-1 0,-1 0 0,0 0 0,-2 1 0,-2 1 0,-1 0 0,-2 0 0,-1 1 0,-1 0 0,-2-1 0,0-6 0,-2-1 0,0-2 0,-1-2 0,1-7 0,-1-2 0,-1-1 0,0 0 0,-2 0 0,-1 0 0,-1-3 0,-2-1 0,-2 5 0,-2 1 0,0-1 0,-1 0 0,-1 4 0,0 0 0,0 3 0,0 1 0,0 2 0,-1 1 0,-1 1 0,-2 1 0,-3-1 0,-3 2 0,-3-1 0,-2 1 0,-2 3 0,-2 0 0,0 5 0,0 2 0,0 5 0,1 3 0,-16-34 0,0 12 0,2 10 0,4 10 0,0 9 0,2 8 0,0 7 0,-3 4 0,-1 0 0,-4-2 0,-3-1 0,-2 0 0,3 1 0,1 5 0,2 3 0,-1 4 0,-1 4 0,0 3 0,1 2 0,0 0 0,2 0 0,2 2 0,5 2 0,5 1 0,5 3 0,7-4 0,4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12.233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3 0 24575,'-3'11'0,"7"14"0,16 23 0,9 25 0,9 17 0,-16-40 0,-1 1 0,0-1 0,-1 0 0,-1-2 0,-1-1 0,12 35 0,-10-22 0,-6-18 0,-6-20 0,-3-13 0,-3-4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13.432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57 24575,'0'-18'0,"0"-2"0,5 4 0,14 13 0,22 21 0,20 14 0,13 9 0,-6-6 0,-14-8 0,-18-8 0,-15-7 0,-9-5 0,-3-2 0,0 0 0,-1 2 0,-1-4 0,-3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14.500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6 1 24575,'0'5'0,"0"17"0,0 18 0,-2 13 0,0 2 0,0-9 0,2-13 0,5-3 0,11 9 0,13 14 0,7 9 0,-3-7 0,-15-26 0,-10-14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15.782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1 24575,'7'8'0,"8"2"0,14 1 0,13 1 0,7 2 0,-2 0 0,-8-1 0,-11-3 0,-15-4 0,-5-2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2T14:06:16.948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0 1 24575,'0'23'0,"0"1"0,0-9 0,0-3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1T15:54:43.57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0 804 24575,'0'-6'0,"0"-1"0,0-8 0,0-4 0,0-4 0,0 0 0,0 4 0,0 4 0,0 2 0,0 0 0,0-1 0,0-2 0,0-1 0,0 3 0,0 1 0,0-1 0,0-3 0,0-5 0,0 0 0,0 1 0,0 5 0,0 5 0,0 0 0,0-1 0,0 0 0,0-3 0,2 3 0,4-3 0,7-3 0,8-3 0,5-5 0,2 2 0,-2 3 0,-1 0 0,-2 0 0,-3 1 0,2 1 0,-1 2 0,-1 1 0,1 1 0,-1-3 0,2 1 0,1 2 0,-2 1 0,-1 3 0,-2 0 0,-1 0 0,1 2 0,-1 0 0,-1 2 0,-3 2 0,-3-1 0,-5 4 0,-2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E2447-9616-E375-0209-4C3AA2475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0E402-68D6-466D-4B12-DA2BA2D88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6D708-3A1F-F077-BC16-70DD12820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F6F8B-3649-7F85-C9B5-B9D8E7032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8544B-5C7A-4673-5744-97F7D1E73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717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45D6A-DDD3-3F07-CF7F-FCDE50FB8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3A2EBB-CA0C-20CD-7B40-E4E4AE208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A9194-1A3A-B017-E6FF-A356143B6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39D9C-CFEE-975A-5D24-9FC1BCFD6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635B8-0B94-0F31-D87E-4288268CD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7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CDC05E-1784-5695-4112-F50B8EF184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945268-557D-C619-F91F-7C1016CB0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AC34E-3D55-429C-26E0-76020578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F33F-CDF5-692C-89CC-C22A7A541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60223-722A-6C87-981B-A6DC703A6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DD2D-AD34-F8AA-D2C4-632D00668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633AD-0B62-9363-557B-4F266D6B8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E798B-1EB9-D123-ED98-8896E6044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359C8C-02A9-566D-DE3D-88E1FDE27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DB3BB-2ED1-987D-F286-E792FBEE0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174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FE866-F7FD-FC94-827F-A90C56727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EFB66-BC45-C36C-66DC-F5C108ADC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60918-830A-A7F8-D85C-8A92DF535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D35BE-C67D-8966-DF0F-5B4E0D754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59E61-E47D-F05F-58F0-5CC7C6B7F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8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CE8E2-00FB-B200-430B-95AF092D8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0C93C-5336-C791-646F-5D838185A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65ACB-3D08-E50F-3D8D-A372E3FDD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BBFCF-D33D-C982-18DF-84BE8A8BE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A7C90-106C-A597-F7DC-B19188337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D8CB85-BF3B-70D0-B5CD-E9CB2BE8E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72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D54CD-D386-C2C4-12B4-E25D10EE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39605A-9C47-5ADB-9D68-DA2B9E841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50E60-C7ED-6302-1C46-70D2BB7EB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17EA39-A2B2-DD29-87AE-1E84B3B7B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47DA9B-DD61-4A0F-4FF3-2CF5D1201D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C9E0C2-B6D2-8653-97E0-5917E0D01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120AC5-1EF9-EAB9-CC8F-D222DDD9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6A2CC8-5662-0E01-CF4B-5BF961B4A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6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E4AED-26E6-8BEF-BFBB-E1D0E584C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5F446C-4921-ECA7-8B68-A8216F6B2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4D0391-DF44-99E2-4F14-9F05938E1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A68571-0B98-3A0D-6DF9-9EFD1521C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95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5BA490-78C2-98C8-99E4-92202F89D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4C1E4A-61D2-A966-4FED-0A0FBB10D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BBEEEF-45F1-8471-0DBE-94154A780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4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483F1-DD4D-C01D-B1D2-86A97567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71621-3CE4-EE40-25DF-129A80E8E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391746-DB88-7042-FFC8-295FF0468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CA98-06F5-0B9B-633A-46E9F5C7B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2373B-DDFA-7F83-D814-4580ED13B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EBC70D-004C-6E4C-3FF9-7529E6605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35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F5F0F-F5B6-BB93-2A49-44F3A764F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EDCC9F-BE94-6742-1001-725D864B2E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3EF9A-3B67-8F7F-525F-BFA1E6668C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28E0F9-AA59-1710-DC35-0089FA93B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F917DE-BB65-D99E-0BC0-6141545B8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1D4D72-80D7-4E51-EE54-8CCCA4058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1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414D00-ED37-AFC8-2AB7-45530F294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2826A-1C92-6350-EE95-A5CF6508A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F9AFB-AA5A-24D0-5971-5B07FA3AC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A33939-3517-F743-9133-A4BBA0E36133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496AA-6A66-79C9-3257-3E2D099DA3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F99D4-6735-0C76-BB55-CBF19EDBEF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C2555C-20F4-944B-8CBE-973B08829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8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2.xml"/><Relationship Id="rId21" Type="http://schemas.openxmlformats.org/officeDocument/2006/relationships/image" Target="../media/image12.png"/><Relationship Id="rId42" Type="http://schemas.openxmlformats.org/officeDocument/2006/relationships/customXml" Target="../ink/ink20.xml"/><Relationship Id="rId47" Type="http://schemas.openxmlformats.org/officeDocument/2006/relationships/image" Target="../media/image25.png"/><Relationship Id="rId63" Type="http://schemas.openxmlformats.org/officeDocument/2006/relationships/image" Target="../media/image33.png"/><Relationship Id="rId68" Type="http://schemas.openxmlformats.org/officeDocument/2006/relationships/customXml" Target="../ink/ink33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6" Type="http://schemas.openxmlformats.org/officeDocument/2006/relationships/customXml" Target="../ink/ink7.xml"/><Relationship Id="rId29" Type="http://schemas.openxmlformats.org/officeDocument/2006/relationships/image" Target="../media/image16.png"/><Relationship Id="rId11" Type="http://schemas.openxmlformats.org/officeDocument/2006/relationships/image" Target="../media/image7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20.png"/><Relationship Id="rId40" Type="http://schemas.openxmlformats.org/officeDocument/2006/relationships/customXml" Target="../ink/ink19.xml"/><Relationship Id="rId45" Type="http://schemas.openxmlformats.org/officeDocument/2006/relationships/image" Target="../media/image24.png"/><Relationship Id="rId53" Type="http://schemas.openxmlformats.org/officeDocument/2006/relationships/image" Target="../media/image28.png"/><Relationship Id="rId58" Type="http://schemas.openxmlformats.org/officeDocument/2006/relationships/customXml" Target="../ink/ink28.xml"/><Relationship Id="rId66" Type="http://schemas.openxmlformats.org/officeDocument/2006/relationships/customXml" Target="../ink/ink32.xml"/><Relationship Id="rId5" Type="http://schemas.openxmlformats.org/officeDocument/2006/relationships/image" Target="../media/image4.png"/><Relationship Id="rId61" Type="http://schemas.openxmlformats.org/officeDocument/2006/relationships/image" Target="../media/image32.png"/><Relationship Id="rId19" Type="http://schemas.openxmlformats.org/officeDocument/2006/relationships/image" Target="../media/image11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15.png"/><Relationship Id="rId30" Type="http://schemas.openxmlformats.org/officeDocument/2006/relationships/customXml" Target="../ink/ink14.xml"/><Relationship Id="rId35" Type="http://schemas.openxmlformats.org/officeDocument/2006/relationships/image" Target="../media/image19.png"/><Relationship Id="rId43" Type="http://schemas.openxmlformats.org/officeDocument/2006/relationships/image" Target="../media/image23.png"/><Relationship Id="rId48" Type="http://schemas.openxmlformats.org/officeDocument/2006/relationships/customXml" Target="../ink/ink23.xml"/><Relationship Id="rId56" Type="http://schemas.openxmlformats.org/officeDocument/2006/relationships/customXml" Target="../ink/ink27.xml"/><Relationship Id="rId64" Type="http://schemas.openxmlformats.org/officeDocument/2006/relationships/customXml" Target="../ink/ink31.xml"/><Relationship Id="rId69" Type="http://schemas.openxmlformats.org/officeDocument/2006/relationships/image" Target="../media/image36.png"/><Relationship Id="rId8" Type="http://schemas.openxmlformats.org/officeDocument/2006/relationships/customXml" Target="../ink/ink3.xml"/><Relationship Id="rId51" Type="http://schemas.openxmlformats.org/officeDocument/2006/relationships/image" Target="../media/image27.png"/><Relationship Id="rId3" Type="http://schemas.openxmlformats.org/officeDocument/2006/relationships/customXml" Target="../ink/ink1.xml"/><Relationship Id="rId12" Type="http://schemas.openxmlformats.org/officeDocument/2006/relationships/customXml" Target="../ink/ink5.xml"/><Relationship Id="rId17" Type="http://schemas.openxmlformats.org/officeDocument/2006/relationships/image" Target="../media/image10.png"/><Relationship Id="rId25" Type="http://schemas.openxmlformats.org/officeDocument/2006/relationships/image" Target="../media/image14.png"/><Relationship Id="rId33" Type="http://schemas.openxmlformats.org/officeDocument/2006/relationships/image" Target="../media/image18.png"/><Relationship Id="rId38" Type="http://schemas.openxmlformats.org/officeDocument/2006/relationships/customXml" Target="../ink/ink18.xml"/><Relationship Id="rId46" Type="http://schemas.openxmlformats.org/officeDocument/2006/relationships/customXml" Target="../ink/ink22.xml"/><Relationship Id="rId59" Type="http://schemas.openxmlformats.org/officeDocument/2006/relationships/image" Target="../media/image31.png"/><Relationship Id="rId67" Type="http://schemas.openxmlformats.org/officeDocument/2006/relationships/image" Target="../media/image35.png"/><Relationship Id="rId20" Type="http://schemas.openxmlformats.org/officeDocument/2006/relationships/customXml" Target="../ink/ink9.xml"/><Relationship Id="rId41" Type="http://schemas.openxmlformats.org/officeDocument/2006/relationships/image" Target="../media/image22.png"/><Relationship Id="rId54" Type="http://schemas.openxmlformats.org/officeDocument/2006/relationships/customXml" Target="../ink/ink26.xml"/><Relationship Id="rId62" Type="http://schemas.openxmlformats.org/officeDocument/2006/relationships/customXml" Target="../ink/ink3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5" Type="http://schemas.openxmlformats.org/officeDocument/2006/relationships/image" Target="../media/image9.png"/><Relationship Id="rId23" Type="http://schemas.openxmlformats.org/officeDocument/2006/relationships/image" Target="../media/image13.png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49" Type="http://schemas.openxmlformats.org/officeDocument/2006/relationships/image" Target="../media/image26.png"/><Relationship Id="rId57" Type="http://schemas.openxmlformats.org/officeDocument/2006/relationships/image" Target="../media/image30.png"/><Relationship Id="rId10" Type="http://schemas.openxmlformats.org/officeDocument/2006/relationships/customXml" Target="../ink/ink4.xml"/><Relationship Id="rId31" Type="http://schemas.openxmlformats.org/officeDocument/2006/relationships/image" Target="../media/image17.png"/><Relationship Id="rId44" Type="http://schemas.openxmlformats.org/officeDocument/2006/relationships/customXml" Target="../ink/ink21.xml"/><Relationship Id="rId52" Type="http://schemas.openxmlformats.org/officeDocument/2006/relationships/customXml" Target="../ink/ink25.xml"/><Relationship Id="rId60" Type="http://schemas.openxmlformats.org/officeDocument/2006/relationships/customXml" Target="../ink/ink29.xml"/><Relationship Id="rId65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openxmlformats.org/officeDocument/2006/relationships/customXml" Target="../ink/ink8.xml"/><Relationship Id="rId39" Type="http://schemas.openxmlformats.org/officeDocument/2006/relationships/image" Target="../media/image21.png"/><Relationship Id="rId34" Type="http://schemas.openxmlformats.org/officeDocument/2006/relationships/customXml" Target="../ink/ink16.xml"/><Relationship Id="rId50" Type="http://schemas.openxmlformats.org/officeDocument/2006/relationships/customXml" Target="../ink/ink24.xml"/><Relationship Id="rId55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1.png"/><Relationship Id="rId21" Type="http://schemas.openxmlformats.org/officeDocument/2006/relationships/customXml" Target="../ink/ink43.xml"/><Relationship Id="rId42" Type="http://schemas.openxmlformats.org/officeDocument/2006/relationships/image" Target="../media/image59.png"/><Relationship Id="rId47" Type="http://schemas.openxmlformats.org/officeDocument/2006/relationships/customXml" Target="../ink/ink56.xml"/><Relationship Id="rId63" Type="http://schemas.openxmlformats.org/officeDocument/2006/relationships/customXml" Target="../ink/ink64.xml"/><Relationship Id="rId68" Type="http://schemas.openxmlformats.org/officeDocument/2006/relationships/image" Target="../media/image72.png"/><Relationship Id="rId7" Type="http://schemas.openxmlformats.org/officeDocument/2006/relationships/customXml" Target="../ink/ink36.xml"/><Relationship Id="rId2" Type="http://schemas.openxmlformats.org/officeDocument/2006/relationships/image" Target="../media/image39.png"/><Relationship Id="rId16" Type="http://schemas.openxmlformats.org/officeDocument/2006/relationships/image" Target="../media/image46.png"/><Relationship Id="rId29" Type="http://schemas.openxmlformats.org/officeDocument/2006/relationships/customXml" Target="../ink/ink47.xml"/><Relationship Id="rId11" Type="http://schemas.openxmlformats.org/officeDocument/2006/relationships/customXml" Target="../ink/ink38.xml"/><Relationship Id="rId24" Type="http://schemas.openxmlformats.org/officeDocument/2006/relationships/image" Target="../media/image50.png"/><Relationship Id="rId32" Type="http://schemas.openxmlformats.org/officeDocument/2006/relationships/image" Target="../media/image54.png"/><Relationship Id="rId37" Type="http://schemas.openxmlformats.org/officeDocument/2006/relationships/customXml" Target="../ink/ink51.xml"/><Relationship Id="rId40" Type="http://schemas.openxmlformats.org/officeDocument/2006/relationships/image" Target="../media/image58.png"/><Relationship Id="rId45" Type="http://schemas.openxmlformats.org/officeDocument/2006/relationships/customXml" Target="../ink/ink55.xml"/><Relationship Id="rId53" Type="http://schemas.openxmlformats.org/officeDocument/2006/relationships/customXml" Target="../ink/ink59.xml"/><Relationship Id="rId58" Type="http://schemas.openxmlformats.org/officeDocument/2006/relationships/image" Target="../media/image67.png"/><Relationship Id="rId66" Type="http://schemas.openxmlformats.org/officeDocument/2006/relationships/image" Target="../media/image71.png"/><Relationship Id="rId5" Type="http://schemas.openxmlformats.org/officeDocument/2006/relationships/customXml" Target="../ink/ink35.xml"/><Relationship Id="rId61" Type="http://schemas.openxmlformats.org/officeDocument/2006/relationships/customXml" Target="../ink/ink63.xml"/><Relationship Id="rId19" Type="http://schemas.openxmlformats.org/officeDocument/2006/relationships/customXml" Target="../ink/ink42.xml"/><Relationship Id="rId14" Type="http://schemas.openxmlformats.org/officeDocument/2006/relationships/image" Target="../media/image45.png"/><Relationship Id="rId22" Type="http://schemas.openxmlformats.org/officeDocument/2006/relationships/image" Target="../media/image49.png"/><Relationship Id="rId27" Type="http://schemas.openxmlformats.org/officeDocument/2006/relationships/customXml" Target="../ink/ink46.xml"/><Relationship Id="rId30" Type="http://schemas.openxmlformats.org/officeDocument/2006/relationships/image" Target="../media/image53.png"/><Relationship Id="rId35" Type="http://schemas.openxmlformats.org/officeDocument/2006/relationships/customXml" Target="../ink/ink50.xml"/><Relationship Id="rId43" Type="http://schemas.openxmlformats.org/officeDocument/2006/relationships/customXml" Target="../ink/ink54.xml"/><Relationship Id="rId48" Type="http://schemas.openxmlformats.org/officeDocument/2006/relationships/image" Target="../media/image62.png"/><Relationship Id="rId56" Type="http://schemas.openxmlformats.org/officeDocument/2006/relationships/image" Target="../media/image66.png"/><Relationship Id="rId64" Type="http://schemas.openxmlformats.org/officeDocument/2006/relationships/image" Target="../media/image70.png"/><Relationship Id="rId69" Type="http://schemas.openxmlformats.org/officeDocument/2006/relationships/customXml" Target="../ink/ink67.xml"/><Relationship Id="rId8" Type="http://schemas.openxmlformats.org/officeDocument/2006/relationships/image" Target="../media/image42.png"/><Relationship Id="rId51" Type="http://schemas.openxmlformats.org/officeDocument/2006/relationships/customXml" Target="../ink/ink58.xml"/><Relationship Id="rId3" Type="http://schemas.openxmlformats.org/officeDocument/2006/relationships/customXml" Target="../ink/ink34.xml"/><Relationship Id="rId12" Type="http://schemas.openxmlformats.org/officeDocument/2006/relationships/image" Target="../media/image44.png"/><Relationship Id="rId17" Type="http://schemas.openxmlformats.org/officeDocument/2006/relationships/customXml" Target="../ink/ink41.xml"/><Relationship Id="rId25" Type="http://schemas.openxmlformats.org/officeDocument/2006/relationships/customXml" Target="../ink/ink45.xml"/><Relationship Id="rId33" Type="http://schemas.openxmlformats.org/officeDocument/2006/relationships/customXml" Target="../ink/ink49.xml"/><Relationship Id="rId38" Type="http://schemas.openxmlformats.org/officeDocument/2006/relationships/image" Target="../media/image57.png"/><Relationship Id="rId46" Type="http://schemas.openxmlformats.org/officeDocument/2006/relationships/image" Target="../media/image61.png"/><Relationship Id="rId59" Type="http://schemas.openxmlformats.org/officeDocument/2006/relationships/customXml" Target="../ink/ink62.xml"/><Relationship Id="rId67" Type="http://schemas.openxmlformats.org/officeDocument/2006/relationships/customXml" Target="../ink/ink66.xml"/><Relationship Id="rId20" Type="http://schemas.openxmlformats.org/officeDocument/2006/relationships/image" Target="../media/image48.png"/><Relationship Id="rId41" Type="http://schemas.openxmlformats.org/officeDocument/2006/relationships/customXml" Target="../ink/ink53.xml"/><Relationship Id="rId54" Type="http://schemas.openxmlformats.org/officeDocument/2006/relationships/image" Target="../media/image65.png"/><Relationship Id="rId62" Type="http://schemas.openxmlformats.org/officeDocument/2006/relationships/image" Target="../media/image69.png"/><Relationship Id="rId70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5" Type="http://schemas.openxmlformats.org/officeDocument/2006/relationships/customXml" Target="../ink/ink40.xml"/><Relationship Id="rId23" Type="http://schemas.openxmlformats.org/officeDocument/2006/relationships/customXml" Target="../ink/ink44.xml"/><Relationship Id="rId28" Type="http://schemas.openxmlformats.org/officeDocument/2006/relationships/image" Target="../media/image52.png"/><Relationship Id="rId36" Type="http://schemas.openxmlformats.org/officeDocument/2006/relationships/image" Target="../media/image56.png"/><Relationship Id="rId49" Type="http://schemas.openxmlformats.org/officeDocument/2006/relationships/customXml" Target="../ink/ink57.xml"/><Relationship Id="rId57" Type="http://schemas.openxmlformats.org/officeDocument/2006/relationships/customXml" Target="../ink/ink61.xml"/><Relationship Id="rId10" Type="http://schemas.openxmlformats.org/officeDocument/2006/relationships/image" Target="../media/image43.png"/><Relationship Id="rId31" Type="http://schemas.openxmlformats.org/officeDocument/2006/relationships/customXml" Target="../ink/ink48.xml"/><Relationship Id="rId44" Type="http://schemas.openxmlformats.org/officeDocument/2006/relationships/image" Target="../media/image60.png"/><Relationship Id="rId52" Type="http://schemas.openxmlformats.org/officeDocument/2006/relationships/image" Target="../media/image64.png"/><Relationship Id="rId60" Type="http://schemas.openxmlformats.org/officeDocument/2006/relationships/image" Target="../media/image68.png"/><Relationship Id="rId65" Type="http://schemas.openxmlformats.org/officeDocument/2006/relationships/customXml" Target="../ink/ink65.xml"/><Relationship Id="rId4" Type="http://schemas.openxmlformats.org/officeDocument/2006/relationships/image" Target="../media/image40.png"/><Relationship Id="rId9" Type="http://schemas.openxmlformats.org/officeDocument/2006/relationships/customXml" Target="../ink/ink37.xml"/><Relationship Id="rId13" Type="http://schemas.openxmlformats.org/officeDocument/2006/relationships/customXml" Target="../ink/ink39.xml"/><Relationship Id="rId18" Type="http://schemas.openxmlformats.org/officeDocument/2006/relationships/image" Target="../media/image47.png"/><Relationship Id="rId39" Type="http://schemas.openxmlformats.org/officeDocument/2006/relationships/customXml" Target="../ink/ink52.xml"/><Relationship Id="rId34" Type="http://schemas.openxmlformats.org/officeDocument/2006/relationships/image" Target="../media/image55.png"/><Relationship Id="rId50" Type="http://schemas.openxmlformats.org/officeDocument/2006/relationships/image" Target="../media/image63.png"/><Relationship Id="rId55" Type="http://schemas.openxmlformats.org/officeDocument/2006/relationships/customXml" Target="../ink/ink6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3.xml"/><Relationship Id="rId18" Type="http://schemas.openxmlformats.org/officeDocument/2006/relationships/image" Target="../media/image82.png"/><Relationship Id="rId26" Type="http://schemas.openxmlformats.org/officeDocument/2006/relationships/image" Target="../media/image86.png"/><Relationship Id="rId3" Type="http://schemas.openxmlformats.org/officeDocument/2006/relationships/customXml" Target="../ink/ink68.xml"/><Relationship Id="rId21" Type="http://schemas.openxmlformats.org/officeDocument/2006/relationships/customXml" Target="../ink/ink77.xml"/><Relationship Id="rId34" Type="http://schemas.openxmlformats.org/officeDocument/2006/relationships/image" Target="../media/image90.png"/><Relationship Id="rId7" Type="http://schemas.openxmlformats.org/officeDocument/2006/relationships/customXml" Target="../ink/ink70.xml"/><Relationship Id="rId12" Type="http://schemas.openxmlformats.org/officeDocument/2006/relationships/image" Target="../media/image79.png"/><Relationship Id="rId17" Type="http://schemas.openxmlformats.org/officeDocument/2006/relationships/customXml" Target="../ink/ink75.xml"/><Relationship Id="rId25" Type="http://schemas.openxmlformats.org/officeDocument/2006/relationships/customXml" Target="../ink/ink79.xml"/><Relationship Id="rId33" Type="http://schemas.openxmlformats.org/officeDocument/2006/relationships/customXml" Target="../ink/ink83.xml"/><Relationship Id="rId2" Type="http://schemas.openxmlformats.org/officeDocument/2006/relationships/image" Target="../media/image76.png"/><Relationship Id="rId16" Type="http://schemas.openxmlformats.org/officeDocument/2006/relationships/image" Target="../media/image81.png"/><Relationship Id="rId20" Type="http://schemas.openxmlformats.org/officeDocument/2006/relationships/image" Target="../media/image83.png"/><Relationship Id="rId29" Type="http://schemas.openxmlformats.org/officeDocument/2006/relationships/customXml" Target="../ink/ink8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0.png"/><Relationship Id="rId11" Type="http://schemas.openxmlformats.org/officeDocument/2006/relationships/customXml" Target="../ink/ink72.xml"/><Relationship Id="rId24" Type="http://schemas.openxmlformats.org/officeDocument/2006/relationships/image" Target="../media/image85.png"/><Relationship Id="rId32" Type="http://schemas.openxmlformats.org/officeDocument/2006/relationships/image" Target="../media/image89.png"/><Relationship Id="rId5" Type="http://schemas.openxmlformats.org/officeDocument/2006/relationships/customXml" Target="../ink/ink69.xml"/><Relationship Id="rId15" Type="http://schemas.openxmlformats.org/officeDocument/2006/relationships/customXml" Target="../ink/ink74.xml"/><Relationship Id="rId23" Type="http://schemas.openxmlformats.org/officeDocument/2006/relationships/customXml" Target="../ink/ink78.xml"/><Relationship Id="rId28" Type="http://schemas.openxmlformats.org/officeDocument/2006/relationships/image" Target="../media/image87.png"/><Relationship Id="rId36" Type="http://schemas.openxmlformats.org/officeDocument/2006/relationships/image" Target="../media/image91.png"/><Relationship Id="rId10" Type="http://schemas.openxmlformats.org/officeDocument/2006/relationships/image" Target="../media/image78.png"/><Relationship Id="rId19" Type="http://schemas.openxmlformats.org/officeDocument/2006/relationships/customXml" Target="../ink/ink76.xml"/><Relationship Id="rId31" Type="http://schemas.openxmlformats.org/officeDocument/2006/relationships/customXml" Target="../ink/ink82.xml"/><Relationship Id="rId4" Type="http://schemas.openxmlformats.org/officeDocument/2006/relationships/image" Target="../media/image750.png"/><Relationship Id="rId9" Type="http://schemas.openxmlformats.org/officeDocument/2006/relationships/customXml" Target="../ink/ink71.xml"/><Relationship Id="rId14" Type="http://schemas.openxmlformats.org/officeDocument/2006/relationships/image" Target="../media/image80.png"/><Relationship Id="rId22" Type="http://schemas.openxmlformats.org/officeDocument/2006/relationships/image" Target="../media/image84.png"/><Relationship Id="rId27" Type="http://schemas.openxmlformats.org/officeDocument/2006/relationships/customXml" Target="../ink/ink80.xml"/><Relationship Id="rId30" Type="http://schemas.openxmlformats.org/officeDocument/2006/relationships/image" Target="../media/image88.png"/><Relationship Id="rId35" Type="http://schemas.openxmlformats.org/officeDocument/2006/relationships/customXml" Target="../ink/ink84.xml"/><Relationship Id="rId8" Type="http://schemas.openxmlformats.org/officeDocument/2006/relationships/image" Target="../media/image7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7ABC2B-C96F-B3CB-FAE2-2077282FB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92716"/>
            <a:ext cx="7772400" cy="44725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1BE014-8382-5D42-F1DB-1B9ABCFD6ACE}"/>
              </a:ext>
            </a:extLst>
          </p:cNvPr>
          <p:cNvSpPr txBox="1"/>
          <p:nvPr/>
        </p:nvSpPr>
        <p:spPr>
          <a:xfrm>
            <a:off x="464456" y="449943"/>
            <a:ext cx="926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Neutral</a:t>
            </a:r>
          </a:p>
        </p:txBody>
      </p:sp>
    </p:spTree>
    <p:extLst>
      <p:ext uri="{BB962C8B-B14F-4D97-AF65-F5344CB8AC3E}">
        <p14:creationId xmlns:p14="http://schemas.microsoft.com/office/powerpoint/2010/main" val="3817459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4FDCE7-D183-6639-3F4F-BB2B53558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0" y="1499683"/>
            <a:ext cx="7292230" cy="44151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DAE91A8-A119-6724-2EFE-2E96376B11A5}"/>
                  </a:ext>
                </a:extLst>
              </p14:cNvPr>
              <p14:cNvContentPartPr/>
              <p14:nvPr/>
            </p14:nvContentPartPr>
            <p14:xfrm>
              <a:off x="2389121" y="863454"/>
              <a:ext cx="180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DAE91A8-A119-6724-2EFE-2E96376B11A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3001" y="857334"/>
                <a:ext cx="1404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C02352A7-1762-70B9-434C-281D5AAF57F9}"/>
              </a:ext>
            </a:extLst>
          </p:cNvPr>
          <p:cNvSpPr txBox="1"/>
          <p:nvPr/>
        </p:nvSpPr>
        <p:spPr>
          <a:xfrm>
            <a:off x="464456" y="449943"/>
            <a:ext cx="298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Basic Layout of Polechanger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2B1D6E-E73F-B403-E89E-6584891C4D1B}"/>
              </a:ext>
            </a:extLst>
          </p:cNvPr>
          <p:cNvSpPr txBox="1"/>
          <p:nvPr/>
        </p:nvSpPr>
        <p:spPr>
          <a:xfrm>
            <a:off x="431011" y="4652323"/>
            <a:ext cx="1843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Filled with liquid mercury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3089DA2-1459-BC43-4A81-6944C2F35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752593" y="634609"/>
            <a:ext cx="6229609" cy="4294713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55918D1D-4DDD-E966-03C9-0F9239A85691}"/>
              </a:ext>
            </a:extLst>
          </p:cNvPr>
          <p:cNvGrpSpPr/>
          <p:nvPr/>
        </p:nvGrpSpPr>
        <p:grpSpPr>
          <a:xfrm>
            <a:off x="1106294" y="1677488"/>
            <a:ext cx="1313280" cy="2905920"/>
            <a:chOff x="1106294" y="1677488"/>
            <a:chExt cx="1313280" cy="290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1ECAD6C-63B9-A2A0-335C-37666DC61BEF}"/>
                    </a:ext>
                  </a:extLst>
                </p14:cNvPr>
                <p14:cNvContentPartPr/>
                <p14:nvPr/>
              </p14:nvContentPartPr>
              <p14:xfrm>
                <a:off x="1106294" y="2447168"/>
                <a:ext cx="472680" cy="21362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1ECAD6C-63B9-A2A0-335C-37666DC61BE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00174" y="2441048"/>
                  <a:ext cx="484920" cy="21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C993B5E-6048-C258-6463-39437361804A}"/>
                    </a:ext>
                  </a:extLst>
                </p14:cNvPr>
                <p14:cNvContentPartPr/>
                <p14:nvPr/>
              </p14:nvContentPartPr>
              <p14:xfrm>
                <a:off x="1357934" y="2507648"/>
                <a:ext cx="167760" cy="128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C993B5E-6048-C258-6463-39437361804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51814" y="2501528"/>
                  <a:ext cx="1800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E297357-4010-265B-4289-74C9C402A486}"/>
                    </a:ext>
                  </a:extLst>
                </p14:cNvPr>
                <p14:cNvContentPartPr/>
                <p14:nvPr/>
              </p14:nvContentPartPr>
              <p14:xfrm>
                <a:off x="1278374" y="1677488"/>
                <a:ext cx="1098360" cy="7801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E297357-4010-265B-4289-74C9C402A48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272254" y="1671368"/>
                  <a:ext cx="1110600" cy="79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1F03978-DD3E-FE59-7171-682B1B7060DC}"/>
                    </a:ext>
                  </a:extLst>
                </p14:cNvPr>
                <p14:cNvContentPartPr/>
                <p14:nvPr/>
              </p14:nvContentPartPr>
              <p14:xfrm>
                <a:off x="2215814" y="1791968"/>
                <a:ext cx="203760" cy="1839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1F03978-DD3E-FE59-7171-682B1B7060D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209694" y="1785848"/>
                  <a:ext cx="216000" cy="19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1341279-386F-5BD9-4A11-43D99619FCBE}"/>
              </a:ext>
            </a:extLst>
          </p:cNvPr>
          <p:cNvGrpSpPr/>
          <p:nvPr/>
        </p:nvGrpSpPr>
        <p:grpSpPr>
          <a:xfrm>
            <a:off x="2276294" y="3841808"/>
            <a:ext cx="3997800" cy="1713600"/>
            <a:chOff x="2276294" y="3841808"/>
            <a:chExt cx="3997800" cy="171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B69490F-B551-958D-9A03-7BB044CD7B32}"/>
                    </a:ext>
                  </a:extLst>
                </p14:cNvPr>
                <p14:cNvContentPartPr/>
                <p14:nvPr/>
              </p14:nvContentPartPr>
              <p14:xfrm>
                <a:off x="2276294" y="4567928"/>
                <a:ext cx="2180160" cy="720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B69490F-B551-958D-9A03-7BB044CD7B3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270174" y="4561808"/>
                  <a:ext cx="2192400" cy="73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53468CB-0C92-8F90-AB3B-E9C786241178}"/>
                    </a:ext>
                  </a:extLst>
                </p14:cNvPr>
                <p14:cNvContentPartPr/>
                <p14:nvPr/>
              </p14:nvContentPartPr>
              <p14:xfrm>
                <a:off x="4281854" y="4564328"/>
                <a:ext cx="200520" cy="2739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53468CB-0C92-8F90-AB3B-E9C78624117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275734" y="4558208"/>
                  <a:ext cx="21276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E56CD14-131A-3C33-BB2F-0D7D989D1D6E}"/>
                    </a:ext>
                  </a:extLst>
                </p14:cNvPr>
                <p14:cNvContentPartPr/>
                <p14:nvPr/>
              </p14:nvContentPartPr>
              <p14:xfrm>
                <a:off x="4016534" y="4012808"/>
                <a:ext cx="2257560" cy="15426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E56CD14-131A-3C33-BB2F-0D7D989D1D6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010414" y="4006688"/>
                  <a:ext cx="2269800" cy="155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CC31F4E-64C9-15EF-28E2-44D0783B7A10}"/>
                    </a:ext>
                  </a:extLst>
                </p14:cNvPr>
                <p14:cNvContentPartPr/>
                <p14:nvPr/>
              </p14:nvContentPartPr>
              <p14:xfrm>
                <a:off x="5931734" y="3841808"/>
                <a:ext cx="179280" cy="2894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CC31F4E-64C9-15EF-28E2-44D0783B7A1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925614" y="3835688"/>
                  <a:ext cx="191520" cy="3016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8BBFEBF-5C1B-CC2A-A153-BC440951A3C6}"/>
              </a:ext>
            </a:extLst>
          </p:cNvPr>
          <p:cNvSpPr txBox="1"/>
          <p:nvPr/>
        </p:nvSpPr>
        <p:spPr>
          <a:xfrm>
            <a:off x="9839840" y="1311408"/>
            <a:ext cx="1811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Copper busbars</a:t>
            </a:r>
          </a:p>
          <a:p>
            <a:r>
              <a:rPr lang="en-US" sz="1200"/>
              <a:t>(gets electricity flowing)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39BDC53-D65C-A439-B93B-D8CFF8F88317}"/>
              </a:ext>
            </a:extLst>
          </p:cNvPr>
          <p:cNvGrpSpPr/>
          <p:nvPr/>
        </p:nvGrpSpPr>
        <p:grpSpPr>
          <a:xfrm>
            <a:off x="3558614" y="3535448"/>
            <a:ext cx="3312360" cy="2907720"/>
            <a:chOff x="3558614" y="3535448"/>
            <a:chExt cx="3312360" cy="290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A316495-78AA-455F-7F33-CFD8BCEF1945}"/>
                    </a:ext>
                  </a:extLst>
                </p14:cNvPr>
                <p14:cNvContentPartPr/>
                <p14:nvPr/>
              </p14:nvContentPartPr>
              <p14:xfrm>
                <a:off x="3558614" y="4958168"/>
                <a:ext cx="156960" cy="119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A316495-78AA-455F-7F33-CFD8BCEF194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552494" y="4952048"/>
                  <a:ext cx="1692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3ACE509-4609-CCA6-F7E7-BAA11520F3B4}"/>
                    </a:ext>
                  </a:extLst>
                </p14:cNvPr>
                <p14:cNvContentPartPr/>
                <p14:nvPr/>
              </p14:nvContentPartPr>
              <p14:xfrm>
                <a:off x="3639254" y="4944488"/>
                <a:ext cx="1789560" cy="14760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3ACE509-4609-CCA6-F7E7-BAA11520F3B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633134" y="4938368"/>
                  <a:ext cx="1801800" cy="148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8B6FE3A6-372F-14EB-95CC-41B29C4FCF7E}"/>
                    </a:ext>
                  </a:extLst>
                </p14:cNvPr>
                <p14:cNvContentPartPr/>
                <p14:nvPr/>
              </p14:nvContentPartPr>
              <p14:xfrm>
                <a:off x="6167894" y="3535448"/>
                <a:ext cx="162360" cy="896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8B6FE3A6-372F-14EB-95CC-41B29C4FCF7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161774" y="3529328"/>
                  <a:ext cx="17460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98B5789-8FFD-2925-96DE-EE5F68AD1B66}"/>
                    </a:ext>
                  </a:extLst>
                </p14:cNvPr>
                <p14:cNvContentPartPr/>
                <p14:nvPr/>
              </p14:nvContentPartPr>
              <p14:xfrm>
                <a:off x="5463734" y="3540128"/>
                <a:ext cx="1407240" cy="29030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98B5789-8FFD-2925-96DE-EE5F68AD1B6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457614" y="3534008"/>
                  <a:ext cx="1419480" cy="29152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85BF191E-7D50-E331-B881-1B0DE909EBFF}"/>
              </a:ext>
            </a:extLst>
          </p:cNvPr>
          <p:cNvSpPr txBox="1"/>
          <p:nvPr/>
        </p:nvSpPr>
        <p:spPr>
          <a:xfrm>
            <a:off x="4887743" y="6456719"/>
            <a:ext cx="2381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Battery/Output Connection Cups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FD8F727-81DF-ED6C-CB12-267279EAEF59}"/>
              </a:ext>
            </a:extLst>
          </p:cNvPr>
          <p:cNvGrpSpPr/>
          <p:nvPr/>
        </p:nvGrpSpPr>
        <p:grpSpPr>
          <a:xfrm>
            <a:off x="9029174" y="1948928"/>
            <a:ext cx="2123640" cy="1211400"/>
            <a:chOff x="9029174" y="1948928"/>
            <a:chExt cx="2123640" cy="1211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48D32CB-1EE2-8A8B-6792-47D4CE282CDD}"/>
                    </a:ext>
                  </a:extLst>
                </p14:cNvPr>
                <p14:cNvContentPartPr/>
                <p14:nvPr/>
              </p14:nvContentPartPr>
              <p14:xfrm>
                <a:off x="10666454" y="1948928"/>
                <a:ext cx="486360" cy="7689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48D32CB-1EE2-8A8B-6792-47D4CE282CD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660334" y="1942808"/>
                  <a:ext cx="498600" cy="78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8BD302B-9E13-2A2C-B213-D244EAE5CB54}"/>
                    </a:ext>
                  </a:extLst>
                </p14:cNvPr>
                <p14:cNvContentPartPr/>
                <p14:nvPr/>
              </p14:nvContentPartPr>
              <p14:xfrm>
                <a:off x="10612814" y="2642288"/>
                <a:ext cx="160560" cy="1184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8BD302B-9E13-2A2C-B213-D244EAE5CB5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606694" y="2636168"/>
                  <a:ext cx="17280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0E905F07-736B-A8D5-F025-8F2214F2F90B}"/>
                    </a:ext>
                  </a:extLst>
                </p14:cNvPr>
                <p14:cNvContentPartPr/>
                <p14:nvPr/>
              </p14:nvContentPartPr>
              <p14:xfrm>
                <a:off x="9069494" y="2216408"/>
                <a:ext cx="2065680" cy="8899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0E905F07-736B-A8D5-F025-8F2214F2F90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063374" y="2210288"/>
                  <a:ext cx="2077920" cy="90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B2F77D33-6056-83AB-689E-070F70D5B88D}"/>
                    </a:ext>
                  </a:extLst>
                </p14:cNvPr>
                <p14:cNvContentPartPr/>
                <p14:nvPr/>
              </p14:nvContentPartPr>
              <p14:xfrm>
                <a:off x="9029174" y="2987168"/>
                <a:ext cx="190440" cy="1731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B2F77D33-6056-83AB-689E-070F70D5B88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9023054" y="2981048"/>
                  <a:ext cx="202680" cy="18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DEF2B4C-0972-EEA7-0BD0-9711E7033C57}"/>
              </a:ext>
            </a:extLst>
          </p:cNvPr>
          <p:cNvGrpSpPr/>
          <p:nvPr/>
        </p:nvGrpSpPr>
        <p:grpSpPr>
          <a:xfrm>
            <a:off x="9067731" y="1419326"/>
            <a:ext cx="1164240" cy="797760"/>
            <a:chOff x="9067731" y="1419326"/>
            <a:chExt cx="1164240" cy="79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870E2BA-8AEE-A3DD-C641-A99A5138574E}"/>
                    </a:ext>
                  </a:extLst>
                </p14:cNvPr>
                <p14:cNvContentPartPr/>
                <p14:nvPr/>
              </p14:nvContentPartPr>
              <p14:xfrm>
                <a:off x="9067731" y="1420406"/>
                <a:ext cx="1164240" cy="7966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870E2BA-8AEE-A3DD-C641-A99A5138574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061611" y="1414286"/>
                  <a:ext cx="1176480" cy="80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FB70704A-E130-737D-D652-5972B371028C}"/>
                    </a:ext>
                  </a:extLst>
                </p14:cNvPr>
                <p14:cNvContentPartPr/>
                <p14:nvPr/>
              </p14:nvContentPartPr>
              <p14:xfrm>
                <a:off x="9067731" y="1419326"/>
                <a:ext cx="136800" cy="1400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FB70704A-E130-737D-D652-5972B371028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061611" y="1413206"/>
                  <a:ext cx="149040" cy="15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302147D-2E45-01DE-EF56-DF0463BEB351}"/>
              </a:ext>
            </a:extLst>
          </p:cNvPr>
          <p:cNvGrpSpPr/>
          <p:nvPr/>
        </p:nvGrpSpPr>
        <p:grpSpPr>
          <a:xfrm>
            <a:off x="7191411" y="1874726"/>
            <a:ext cx="3034800" cy="326160"/>
            <a:chOff x="7191411" y="1874726"/>
            <a:chExt cx="3034800" cy="32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3A567BB7-A1C5-5B7E-F77A-763533806FDE}"/>
                    </a:ext>
                  </a:extLst>
                </p14:cNvPr>
                <p14:cNvContentPartPr/>
                <p14:nvPr/>
              </p14:nvContentPartPr>
              <p14:xfrm>
                <a:off x="7193571" y="1874726"/>
                <a:ext cx="3032640" cy="3261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3A567BB7-A1C5-5B7E-F77A-763533806FD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187451" y="1868606"/>
                  <a:ext cx="304488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6179430B-3C11-4820-2559-AAC31DDDF718}"/>
                    </a:ext>
                  </a:extLst>
                </p14:cNvPr>
                <p14:cNvContentPartPr/>
                <p14:nvPr/>
              </p14:nvContentPartPr>
              <p14:xfrm>
                <a:off x="7191411" y="1973726"/>
                <a:ext cx="205200" cy="1893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6179430B-3C11-4820-2559-AAC31DDDF71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185291" y="1967606"/>
                  <a:ext cx="217440" cy="201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EF442FCA-8F7C-F2F1-FC69-1F6ACED1868B}"/>
                  </a:ext>
                </a:extLst>
              </p14:cNvPr>
              <p14:cNvContentPartPr/>
              <p14:nvPr/>
            </p14:nvContentPartPr>
            <p14:xfrm>
              <a:off x="10221171" y="1800206"/>
              <a:ext cx="230760" cy="39744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EF442FCA-8F7C-F2F1-FC69-1F6ACED1868B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0215051" y="1794086"/>
                <a:ext cx="243000" cy="409680"/>
              </a:xfrm>
              <a:prstGeom prst="rect">
                <a:avLst/>
              </a:prstGeom>
            </p:spPr>
          </p:pic>
        </mc:Fallback>
      </mc:AlternateContent>
      <p:grpSp>
        <p:nvGrpSpPr>
          <p:cNvPr id="77" name="Group 76">
            <a:extLst>
              <a:ext uri="{FF2B5EF4-FFF2-40B4-BE49-F238E27FC236}">
                <a16:creationId xmlns:a16="http://schemas.microsoft.com/office/drawing/2014/main" id="{15A394FF-293D-D59E-5F87-DB0862A29FF7}"/>
              </a:ext>
            </a:extLst>
          </p:cNvPr>
          <p:cNvGrpSpPr/>
          <p:nvPr/>
        </p:nvGrpSpPr>
        <p:grpSpPr>
          <a:xfrm>
            <a:off x="3540651" y="1028726"/>
            <a:ext cx="427320" cy="891000"/>
            <a:chOff x="3540651" y="1028726"/>
            <a:chExt cx="427320" cy="89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AB34FA3B-4D41-A7D8-2171-120789B0B56D}"/>
                    </a:ext>
                  </a:extLst>
                </p14:cNvPr>
                <p14:cNvContentPartPr/>
                <p14:nvPr/>
              </p14:nvContentPartPr>
              <p14:xfrm>
                <a:off x="3560811" y="1028726"/>
                <a:ext cx="407160" cy="8020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AB34FA3B-4D41-A7D8-2171-120789B0B56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554691" y="1022606"/>
                  <a:ext cx="419400" cy="81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582D917-F37E-E2ED-A9B4-2D56E3D9FED0}"/>
                    </a:ext>
                  </a:extLst>
                </p14:cNvPr>
                <p14:cNvContentPartPr/>
                <p14:nvPr/>
              </p14:nvContentPartPr>
              <p14:xfrm>
                <a:off x="3540651" y="1714886"/>
                <a:ext cx="186480" cy="2048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582D917-F37E-E2ED-A9B4-2D56E3D9FED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534531" y="1708766"/>
                  <a:ext cx="198720" cy="2170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1C7E4D94-BA18-B853-B6E7-AD13FBCE1458}"/>
              </a:ext>
            </a:extLst>
          </p:cNvPr>
          <p:cNvSpPr txBox="1"/>
          <p:nvPr/>
        </p:nvSpPr>
        <p:spPr>
          <a:xfrm>
            <a:off x="3852354" y="787622"/>
            <a:ext cx="23368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Copper wires that rock back and forth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A6A8B69-CF5E-9DB7-9BBC-2E9DA032C27D}"/>
              </a:ext>
            </a:extLst>
          </p:cNvPr>
          <p:cNvGrpSpPr/>
          <p:nvPr/>
        </p:nvGrpSpPr>
        <p:grpSpPr>
          <a:xfrm>
            <a:off x="3174399" y="5031991"/>
            <a:ext cx="89280" cy="70920"/>
            <a:chOff x="3174399" y="5031991"/>
            <a:chExt cx="89280" cy="7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E682355E-0597-F4E7-C3E9-5D0F5CB6B84B}"/>
                    </a:ext>
                  </a:extLst>
                </p14:cNvPr>
                <p14:cNvContentPartPr/>
                <p14:nvPr/>
              </p14:nvContentPartPr>
              <p14:xfrm>
                <a:off x="3174399" y="5061511"/>
                <a:ext cx="89280" cy="129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E682355E-0597-F4E7-C3E9-5D0F5CB6B84B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168279" y="5055391"/>
                  <a:ext cx="10152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A2E6CA4F-4ED5-EB86-539F-7E1070DE46CA}"/>
                    </a:ext>
                  </a:extLst>
                </p14:cNvPr>
                <p14:cNvContentPartPr/>
                <p14:nvPr/>
              </p14:nvContentPartPr>
              <p14:xfrm>
                <a:off x="3187719" y="5031991"/>
                <a:ext cx="24120" cy="709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A2E6CA4F-4ED5-EB86-539F-7E1070DE46CA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181599" y="5025871"/>
                  <a:ext cx="36360" cy="8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D372714-7D7C-39FC-DC60-16C0C3A062B8}"/>
              </a:ext>
            </a:extLst>
          </p:cNvPr>
          <p:cNvGrpSpPr/>
          <p:nvPr/>
        </p:nvGrpSpPr>
        <p:grpSpPr>
          <a:xfrm>
            <a:off x="1541079" y="2259991"/>
            <a:ext cx="129240" cy="157320"/>
            <a:chOff x="1541079" y="2259991"/>
            <a:chExt cx="129240" cy="15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EA318F2B-D8DB-83C2-CDBD-153D3BCDBF18}"/>
                    </a:ext>
                  </a:extLst>
                </p14:cNvPr>
                <p14:cNvContentPartPr/>
                <p14:nvPr/>
              </p14:nvContentPartPr>
              <p14:xfrm>
                <a:off x="1541079" y="2285551"/>
                <a:ext cx="129240" cy="338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EA318F2B-D8DB-83C2-CDBD-153D3BCDBF18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534959" y="2279431"/>
                  <a:ext cx="14148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B3D0532E-29F3-CFD7-84F7-E94DADAF9455}"/>
                    </a:ext>
                  </a:extLst>
                </p14:cNvPr>
                <p14:cNvContentPartPr/>
                <p14:nvPr/>
              </p14:nvContentPartPr>
              <p14:xfrm>
                <a:off x="1575279" y="2259991"/>
                <a:ext cx="42480" cy="1573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B3D0532E-29F3-CFD7-84F7-E94DADAF9455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569159" y="2253871"/>
                  <a:ext cx="5472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899F2FD-E24F-B2D6-D5BA-C6019E5F5E36}"/>
              </a:ext>
            </a:extLst>
          </p:cNvPr>
          <p:cNvGrpSpPr/>
          <p:nvPr/>
        </p:nvGrpSpPr>
        <p:grpSpPr>
          <a:xfrm>
            <a:off x="4781079" y="4615111"/>
            <a:ext cx="171360" cy="169920"/>
            <a:chOff x="4781079" y="4615111"/>
            <a:chExt cx="171360" cy="16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37DE994-96DA-DE8D-CA10-EE3AA7B19014}"/>
                    </a:ext>
                  </a:extLst>
                </p14:cNvPr>
                <p14:cNvContentPartPr/>
                <p14:nvPr/>
              </p14:nvContentPartPr>
              <p14:xfrm>
                <a:off x="4781079" y="4658671"/>
                <a:ext cx="171360" cy="16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37DE994-96DA-DE8D-CA10-EE3AA7B1901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774959" y="4652551"/>
                  <a:ext cx="1836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D4734DF-F505-5003-A98C-3053ED65CB25}"/>
                    </a:ext>
                  </a:extLst>
                </p14:cNvPr>
                <p14:cNvContentPartPr/>
                <p14:nvPr/>
              </p14:nvContentPartPr>
              <p14:xfrm>
                <a:off x="4857759" y="4615111"/>
                <a:ext cx="9000" cy="16992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D4734DF-F505-5003-A98C-3053ED65CB25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851639" y="4608991"/>
                  <a:ext cx="21240" cy="182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508EB6DF-71E3-6516-7FD3-33042DF611CD}"/>
                  </a:ext>
                </a:extLst>
              </p14:cNvPr>
              <p14:cNvContentPartPr/>
              <p14:nvPr/>
            </p14:nvContentPartPr>
            <p14:xfrm>
              <a:off x="2568519" y="1752751"/>
              <a:ext cx="116280" cy="4968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508EB6DF-71E3-6516-7FD3-33042DF611CD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2562399" y="1746631"/>
                <a:ext cx="128520" cy="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CEB8ED47-852E-F38A-92CC-9ECDE4A8692A}"/>
                  </a:ext>
                </a:extLst>
              </p14:cNvPr>
              <p14:cNvContentPartPr/>
              <p14:nvPr/>
            </p14:nvContentPartPr>
            <p14:xfrm>
              <a:off x="5535999" y="3028951"/>
              <a:ext cx="149400" cy="6696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CEB8ED47-852E-F38A-92CC-9ECDE4A8692A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5529879" y="3022831"/>
                <a:ext cx="16164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4EBF4338-2BA1-4F57-2CAD-4E686120834B}"/>
                  </a:ext>
                </a:extLst>
              </p14:cNvPr>
              <p14:cNvContentPartPr/>
              <p14:nvPr/>
            </p14:nvContentPartPr>
            <p14:xfrm>
              <a:off x="5997159" y="3669751"/>
              <a:ext cx="209160" cy="7848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4EBF4338-2BA1-4F57-2CAD-4E686120834B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5991039" y="3663631"/>
                <a:ext cx="221400" cy="9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00810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8D18F5-86C4-D9E7-205E-3AB5A6E01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076075"/>
            <a:ext cx="7772400" cy="4705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A0F3CF-243F-B975-DBAF-CCA86128F64D}"/>
              </a:ext>
            </a:extLst>
          </p:cNvPr>
          <p:cNvSpPr txBox="1"/>
          <p:nvPr/>
        </p:nvSpPr>
        <p:spPr>
          <a:xfrm>
            <a:off x="7413171" y="4561114"/>
            <a:ext cx="3635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At neutral position, neither ends have current running through them</a:t>
            </a:r>
          </a:p>
        </p:txBody>
      </p:sp>
    </p:spTree>
    <p:extLst>
      <p:ext uri="{BB962C8B-B14F-4D97-AF65-F5344CB8AC3E}">
        <p14:creationId xmlns:p14="http://schemas.microsoft.com/office/powerpoint/2010/main" val="1574743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CAEFBD-A6F0-A7E5-9D77-F5D8820C2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92716"/>
            <a:ext cx="7772400" cy="44725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54E4E1-984A-B046-4132-6CF0DFDC3140}"/>
              </a:ext>
            </a:extLst>
          </p:cNvPr>
          <p:cNvSpPr txBox="1"/>
          <p:nvPr/>
        </p:nvSpPr>
        <p:spPr>
          <a:xfrm>
            <a:off x="464456" y="449943"/>
            <a:ext cx="1939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Shifted to the Left</a:t>
            </a:r>
          </a:p>
        </p:txBody>
      </p:sp>
    </p:spTree>
    <p:extLst>
      <p:ext uri="{BB962C8B-B14F-4D97-AF65-F5344CB8AC3E}">
        <p14:creationId xmlns:p14="http://schemas.microsoft.com/office/powerpoint/2010/main" val="668562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AB603B-1923-24A8-7D77-FB5BC2E3A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92716"/>
            <a:ext cx="7772400" cy="4472567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DFBDC02E-6672-D0CE-7686-AACBCFDA51A6}"/>
              </a:ext>
            </a:extLst>
          </p:cNvPr>
          <p:cNvGrpSpPr/>
          <p:nvPr/>
        </p:nvGrpSpPr>
        <p:grpSpPr>
          <a:xfrm>
            <a:off x="4302002" y="2361080"/>
            <a:ext cx="1207800" cy="138960"/>
            <a:chOff x="4302002" y="2361080"/>
            <a:chExt cx="1207800" cy="13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13B6B18-1911-0FA9-38A0-82FF447C6737}"/>
                    </a:ext>
                  </a:extLst>
                </p14:cNvPr>
                <p14:cNvContentPartPr/>
                <p14:nvPr/>
              </p14:nvContentPartPr>
              <p14:xfrm>
                <a:off x="5335202" y="2434160"/>
                <a:ext cx="174600" cy="392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13B6B18-1911-0FA9-38A0-82FF447C6737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329082" y="2428040"/>
                  <a:ext cx="1868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B0396FAC-8241-D635-25ED-E26F3741B2A4}"/>
                    </a:ext>
                  </a:extLst>
                </p14:cNvPr>
                <p14:cNvContentPartPr/>
                <p14:nvPr/>
              </p14:nvContentPartPr>
              <p14:xfrm>
                <a:off x="5304602" y="2421560"/>
                <a:ext cx="64800" cy="514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B0396FAC-8241-D635-25ED-E26F3741B2A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298482" y="2415440"/>
                  <a:ext cx="7704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A568BED7-CB98-FB76-BCDC-B83BD54B2192}"/>
                    </a:ext>
                  </a:extLst>
                </p14:cNvPr>
                <p14:cNvContentPartPr/>
                <p14:nvPr/>
              </p14:nvContentPartPr>
              <p14:xfrm>
                <a:off x="4990682" y="2389160"/>
                <a:ext cx="216000" cy="230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A568BED7-CB98-FB76-BCDC-B83BD54B219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984562" y="2383040"/>
                  <a:ext cx="2282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4ED93DB3-87B9-2D29-71B0-67E54D826CA5}"/>
                    </a:ext>
                  </a:extLst>
                </p14:cNvPr>
                <p14:cNvContentPartPr/>
                <p14:nvPr/>
              </p14:nvContentPartPr>
              <p14:xfrm>
                <a:off x="4971962" y="2361080"/>
                <a:ext cx="70560" cy="738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4ED93DB3-87B9-2D29-71B0-67E54D826CA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965842" y="2354960"/>
                  <a:ext cx="8280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920979A-4252-0394-B583-6574DE497381}"/>
                    </a:ext>
                  </a:extLst>
                </p14:cNvPr>
                <p14:cNvContentPartPr/>
                <p14:nvPr/>
              </p14:nvContentPartPr>
              <p14:xfrm>
                <a:off x="4663442" y="2376560"/>
                <a:ext cx="212760" cy="316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920979A-4252-0394-B583-6574DE49738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657322" y="2370440"/>
                  <a:ext cx="2250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2600D461-2BE5-B00E-09D0-B81A329B8F18}"/>
                    </a:ext>
                  </a:extLst>
                </p14:cNvPr>
                <p14:cNvContentPartPr/>
                <p14:nvPr/>
              </p14:nvContentPartPr>
              <p14:xfrm>
                <a:off x="4662722" y="2365040"/>
                <a:ext cx="83160" cy="669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2600D461-2BE5-B00E-09D0-B81A329B8F1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656602" y="2358920"/>
                  <a:ext cx="9540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6C7A6A8-2A7B-6CAC-29B8-A201FD001E00}"/>
                    </a:ext>
                  </a:extLst>
                </p14:cNvPr>
                <p14:cNvContentPartPr/>
                <p14:nvPr/>
              </p14:nvContentPartPr>
              <p14:xfrm>
                <a:off x="4317842" y="2423360"/>
                <a:ext cx="206640" cy="637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6C7A6A8-2A7B-6CAC-29B8-A201FD001E0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311722" y="2417240"/>
                  <a:ext cx="21888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06907DA-7EA6-939F-C389-AA3E3FB6852E}"/>
                    </a:ext>
                  </a:extLst>
                </p14:cNvPr>
                <p14:cNvContentPartPr/>
                <p14:nvPr/>
              </p14:nvContentPartPr>
              <p14:xfrm>
                <a:off x="4302002" y="2442080"/>
                <a:ext cx="82800" cy="579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06907DA-7EA6-939F-C389-AA3E3FB6852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295882" y="2435960"/>
                  <a:ext cx="95040" cy="7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35FF33C-45D9-5702-6171-229347A45BBB}"/>
              </a:ext>
            </a:extLst>
          </p:cNvPr>
          <p:cNvGrpSpPr/>
          <p:nvPr/>
        </p:nvGrpSpPr>
        <p:grpSpPr>
          <a:xfrm>
            <a:off x="5187242" y="1872560"/>
            <a:ext cx="919800" cy="281880"/>
            <a:chOff x="5187242" y="1872560"/>
            <a:chExt cx="919800" cy="28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0899618-EE30-AF40-8FD2-E92827765568}"/>
                    </a:ext>
                  </a:extLst>
                </p14:cNvPr>
                <p14:cNvContentPartPr/>
                <p14:nvPr/>
              </p14:nvContentPartPr>
              <p14:xfrm>
                <a:off x="5187242" y="1902440"/>
                <a:ext cx="121320" cy="583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0899618-EE30-AF40-8FD2-E9282776556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181122" y="1896320"/>
                  <a:ext cx="13356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3B0BB96-DCD8-6BF2-5A3B-6F25586FCD5D}"/>
                    </a:ext>
                  </a:extLst>
                </p14:cNvPr>
                <p14:cNvContentPartPr/>
                <p14:nvPr/>
              </p14:nvContentPartPr>
              <p14:xfrm>
                <a:off x="5251322" y="1877240"/>
                <a:ext cx="69480" cy="1018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3B0BB96-DCD8-6BF2-5A3B-6F25586FCD5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245202" y="1871120"/>
                  <a:ext cx="817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B53B5550-7D50-E41A-DEE0-E8F05B266742}"/>
                    </a:ext>
                  </a:extLst>
                </p14:cNvPr>
                <p14:cNvContentPartPr/>
                <p14:nvPr/>
              </p14:nvContentPartPr>
              <p14:xfrm>
                <a:off x="5360762" y="1872560"/>
                <a:ext cx="179280" cy="572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B53B5550-7D50-E41A-DEE0-E8F05B26674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354642" y="1866440"/>
                  <a:ext cx="1915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65398AC-8440-548C-CEEA-5C40F05C5B51}"/>
                    </a:ext>
                  </a:extLst>
                </p14:cNvPr>
                <p14:cNvContentPartPr/>
                <p14:nvPr/>
              </p14:nvContentPartPr>
              <p14:xfrm>
                <a:off x="5484602" y="1894880"/>
                <a:ext cx="76320" cy="626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65398AC-8440-548C-CEEA-5C40F05C5B5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478482" y="1888760"/>
                  <a:ext cx="8856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4CB25B3-6BE3-A064-66FB-768851E924B4}"/>
                    </a:ext>
                  </a:extLst>
                </p14:cNvPr>
                <p14:cNvContentPartPr/>
                <p14:nvPr/>
              </p14:nvContentPartPr>
              <p14:xfrm>
                <a:off x="5621762" y="1986680"/>
                <a:ext cx="196920" cy="450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4CB25B3-6BE3-A064-66FB-768851E924B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615642" y="1980560"/>
                  <a:ext cx="20916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BBBCBC38-855F-4CAF-3C14-E2C5CE3C524E}"/>
                    </a:ext>
                  </a:extLst>
                </p14:cNvPr>
                <p14:cNvContentPartPr/>
                <p14:nvPr/>
              </p14:nvContentPartPr>
              <p14:xfrm>
                <a:off x="5757122" y="2000360"/>
                <a:ext cx="105120" cy="360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BBBCBC38-855F-4CAF-3C14-E2C5CE3C524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751002" y="1994240"/>
                  <a:ext cx="1173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94944DA-5E51-B964-9AC3-1D6BE75CED15}"/>
                    </a:ext>
                  </a:extLst>
                </p14:cNvPr>
                <p14:cNvContentPartPr/>
                <p14:nvPr/>
              </p14:nvContentPartPr>
              <p14:xfrm>
                <a:off x="5924882" y="2080640"/>
                <a:ext cx="154440" cy="208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94944DA-5E51-B964-9AC3-1D6BE75CED1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918762" y="2074520"/>
                  <a:ext cx="1666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DEB48F15-4CC6-CEE2-CD30-2045643C8EB9}"/>
                    </a:ext>
                  </a:extLst>
                </p14:cNvPr>
                <p14:cNvContentPartPr/>
                <p14:nvPr/>
              </p14:nvContentPartPr>
              <p14:xfrm>
                <a:off x="6049802" y="2061560"/>
                <a:ext cx="57240" cy="928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DEB48F15-4CC6-CEE2-CD30-2045643C8EB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043682" y="2055440"/>
                  <a:ext cx="69480" cy="10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303CE3AF-1004-0AF1-E67E-1EC483F1CEEE}"/>
              </a:ext>
            </a:extLst>
          </p:cNvPr>
          <p:cNvGrpSpPr/>
          <p:nvPr/>
        </p:nvGrpSpPr>
        <p:grpSpPr>
          <a:xfrm>
            <a:off x="3687039" y="2651640"/>
            <a:ext cx="124560" cy="115920"/>
            <a:chOff x="3687039" y="2651640"/>
            <a:chExt cx="124560" cy="11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F58E95E-005D-FA2C-D905-6046B3F1F16D}"/>
                    </a:ext>
                  </a:extLst>
                </p14:cNvPr>
                <p14:cNvContentPartPr/>
                <p14:nvPr/>
              </p14:nvContentPartPr>
              <p14:xfrm>
                <a:off x="3690279" y="2663160"/>
                <a:ext cx="121320" cy="1044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F58E95E-005D-FA2C-D905-6046B3F1F16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684159" y="2657040"/>
                  <a:ext cx="13356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3C48334C-EA53-0A0A-AEAC-9CF13B0424AE}"/>
                    </a:ext>
                  </a:extLst>
                </p14:cNvPr>
                <p14:cNvContentPartPr/>
                <p14:nvPr/>
              </p14:nvContentPartPr>
              <p14:xfrm>
                <a:off x="3687039" y="2651640"/>
                <a:ext cx="83520" cy="1051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3C48334C-EA53-0A0A-AEAC-9CF13B0424A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680919" y="2645520"/>
                  <a:ext cx="95760" cy="117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D448E5D3-AE9A-7A09-93FA-EC8CB8451400}"/>
                  </a:ext>
                </a:extLst>
              </p14:cNvPr>
              <p14:cNvContentPartPr/>
              <p14:nvPr/>
            </p14:nvContentPartPr>
            <p14:xfrm>
              <a:off x="5155839" y="1517280"/>
              <a:ext cx="185400" cy="9540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D448E5D3-AE9A-7A09-93FA-EC8CB8451400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149719" y="1511160"/>
                <a:ext cx="197640" cy="10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5ACECEBD-3D5E-ECEE-ECF6-3D3485B6A0D0}"/>
                  </a:ext>
                </a:extLst>
              </p14:cNvPr>
              <p14:cNvContentPartPr/>
              <p14:nvPr/>
            </p14:nvContentPartPr>
            <p14:xfrm>
              <a:off x="8066799" y="2790960"/>
              <a:ext cx="187560" cy="6804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5ACECEBD-3D5E-ECEE-ECF6-3D3485B6A0D0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8060679" y="2784840"/>
                <a:ext cx="199800" cy="80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7AD7DFE5-3F7F-3716-C082-494A957FBD9B}"/>
              </a:ext>
            </a:extLst>
          </p:cNvPr>
          <p:cNvGrpSpPr/>
          <p:nvPr/>
        </p:nvGrpSpPr>
        <p:grpSpPr>
          <a:xfrm>
            <a:off x="5519079" y="4646760"/>
            <a:ext cx="3200040" cy="2001600"/>
            <a:chOff x="5519079" y="4646760"/>
            <a:chExt cx="3200040" cy="200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B0490F8-43A7-A11E-8933-281C163410BE}"/>
                    </a:ext>
                  </a:extLst>
                </p14:cNvPr>
                <p14:cNvContentPartPr/>
                <p14:nvPr/>
              </p14:nvContentPartPr>
              <p14:xfrm>
                <a:off x="5782959" y="4867080"/>
                <a:ext cx="208800" cy="1580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B0490F8-43A7-A11E-8933-281C163410B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776839" y="4860960"/>
                  <a:ext cx="2210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C48EFF0E-0398-B82F-C9CD-C53B4E92DD7B}"/>
                    </a:ext>
                  </a:extLst>
                </p14:cNvPr>
                <p14:cNvContentPartPr/>
                <p14:nvPr/>
              </p14:nvContentPartPr>
              <p14:xfrm>
                <a:off x="5804919" y="4823160"/>
                <a:ext cx="106200" cy="1443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C48EFF0E-0398-B82F-C9CD-C53B4E92DD7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798799" y="4817040"/>
                  <a:ext cx="1184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502F197-1637-9CE0-D722-C268447F4B18}"/>
                    </a:ext>
                  </a:extLst>
                </p14:cNvPr>
                <p14:cNvContentPartPr/>
                <p14:nvPr/>
              </p14:nvContentPartPr>
              <p14:xfrm>
                <a:off x="5882319" y="4951320"/>
                <a:ext cx="87120" cy="1713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502F197-1637-9CE0-D722-C268447F4B1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876199" y="4945200"/>
                  <a:ext cx="993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EDA4CB41-8893-B576-E465-3AE3C304EEF9}"/>
                    </a:ext>
                  </a:extLst>
                </p14:cNvPr>
                <p14:cNvContentPartPr/>
                <p14:nvPr/>
              </p14:nvContentPartPr>
              <p14:xfrm>
                <a:off x="5519079" y="4646760"/>
                <a:ext cx="3200040" cy="20016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EDA4CB41-8893-B576-E465-3AE3C304EEF9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512959" y="4640640"/>
                  <a:ext cx="3212280" cy="201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BF88FC05-8E93-D57A-BA09-7A0730836EA9}"/>
              </a:ext>
            </a:extLst>
          </p:cNvPr>
          <p:cNvGrpSpPr/>
          <p:nvPr/>
        </p:nvGrpSpPr>
        <p:grpSpPr>
          <a:xfrm>
            <a:off x="8542359" y="3246720"/>
            <a:ext cx="1393560" cy="3486600"/>
            <a:chOff x="8542359" y="3246720"/>
            <a:chExt cx="1393560" cy="3486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5169EE3E-94C0-8333-BC06-1E595D83CC98}"/>
                    </a:ext>
                  </a:extLst>
                </p14:cNvPr>
                <p14:cNvContentPartPr/>
                <p14:nvPr/>
              </p14:nvContentPartPr>
              <p14:xfrm>
                <a:off x="8721639" y="6096840"/>
                <a:ext cx="343800" cy="6364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5169EE3E-94C0-8333-BC06-1E595D83CC98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715519" y="6090720"/>
                  <a:ext cx="356040" cy="64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408B0DF6-4107-19A2-ADFF-3BAE972A268A}"/>
                    </a:ext>
                  </a:extLst>
                </p14:cNvPr>
                <p14:cNvContentPartPr/>
                <p14:nvPr/>
              </p14:nvContentPartPr>
              <p14:xfrm>
                <a:off x="8982999" y="6194400"/>
                <a:ext cx="146160" cy="2894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408B0DF6-4107-19A2-ADFF-3BAE972A268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976879" y="6188280"/>
                  <a:ext cx="15840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D989E23-604B-F340-0F8D-BE10EA7352CC}"/>
                    </a:ext>
                  </a:extLst>
                </p14:cNvPr>
                <p14:cNvContentPartPr/>
                <p14:nvPr/>
              </p14:nvContentPartPr>
              <p14:xfrm>
                <a:off x="9078399" y="5991000"/>
                <a:ext cx="254880" cy="50580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D989E23-604B-F340-0F8D-BE10EA7352C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072279" y="5984880"/>
                  <a:ext cx="267120" cy="51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99D7163D-0998-8E23-D164-5509CFD99068}"/>
                    </a:ext>
                  </a:extLst>
                </p14:cNvPr>
                <p14:cNvContentPartPr/>
                <p14:nvPr/>
              </p14:nvContentPartPr>
              <p14:xfrm>
                <a:off x="9318159" y="6149400"/>
                <a:ext cx="47160" cy="1332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99D7163D-0998-8E23-D164-5509CFD9906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312039" y="6143280"/>
                  <a:ext cx="594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A9FC22B9-4834-D4DA-03AE-C8EB0A5959EC}"/>
                    </a:ext>
                  </a:extLst>
                </p14:cNvPr>
                <p14:cNvContentPartPr/>
                <p14:nvPr/>
              </p14:nvContentPartPr>
              <p14:xfrm>
                <a:off x="8542359" y="3246720"/>
                <a:ext cx="1393560" cy="292428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A9FC22B9-4834-D4DA-03AE-C8EB0A5959E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536239" y="3240600"/>
                  <a:ext cx="1405800" cy="293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2C07864-C379-BDB6-15D0-6EFF957C9E20}"/>
              </a:ext>
            </a:extLst>
          </p:cNvPr>
          <p:cNvGrpSpPr/>
          <p:nvPr/>
        </p:nvGrpSpPr>
        <p:grpSpPr>
          <a:xfrm>
            <a:off x="8379999" y="3733440"/>
            <a:ext cx="282600" cy="252000"/>
            <a:chOff x="8379999" y="3733440"/>
            <a:chExt cx="282600" cy="25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69AFDBD4-8F15-8DEC-7101-C54E9D0DD5A1}"/>
                    </a:ext>
                  </a:extLst>
                </p14:cNvPr>
                <p14:cNvContentPartPr/>
                <p14:nvPr/>
              </p14:nvContentPartPr>
              <p14:xfrm>
                <a:off x="8379999" y="3751440"/>
                <a:ext cx="282600" cy="709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69AFDBD4-8F15-8DEC-7101-C54E9D0DD5A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373879" y="3745320"/>
                  <a:ext cx="29484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B9244D9E-CEBE-97BF-4A15-12191736047E}"/>
                    </a:ext>
                  </a:extLst>
                </p14:cNvPr>
                <p14:cNvContentPartPr/>
                <p14:nvPr/>
              </p14:nvContentPartPr>
              <p14:xfrm>
                <a:off x="8493399" y="3733440"/>
                <a:ext cx="360" cy="2520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B9244D9E-CEBE-97BF-4A15-12191736047E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487279" y="3727320"/>
                  <a:ext cx="12600" cy="264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4A069040-5233-947B-9517-E19D290EFCB0}"/>
                  </a:ext>
                </a:extLst>
              </p14:cNvPr>
              <p14:cNvContentPartPr/>
              <p14:nvPr/>
            </p14:nvContentPartPr>
            <p14:xfrm>
              <a:off x="7334919" y="4395840"/>
              <a:ext cx="171360" cy="20880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4A069040-5233-947B-9517-E19D290EFCB0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7328799" y="4389720"/>
                <a:ext cx="183600" cy="3312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37E467C-86B9-CD3B-043D-EF6320366D1C}"/>
              </a:ext>
            </a:extLst>
          </p:cNvPr>
          <p:cNvSpPr txBox="1"/>
          <p:nvPr/>
        </p:nvSpPr>
        <p:spPr>
          <a:xfrm>
            <a:off x="7624616" y="1547515"/>
            <a:ext cx="43395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Since this side is lifted out of the mercury cups, </a:t>
            </a:r>
          </a:p>
          <a:p>
            <a:r>
              <a:rPr lang="en-US"/>
              <a:t>No current is flowing through it.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97D10DC-5444-0E25-BCBF-3757504B62A0}"/>
              </a:ext>
            </a:extLst>
          </p:cNvPr>
          <p:cNvGrpSpPr/>
          <p:nvPr/>
        </p:nvGrpSpPr>
        <p:grpSpPr>
          <a:xfrm>
            <a:off x="8773541" y="2611345"/>
            <a:ext cx="244800" cy="500400"/>
            <a:chOff x="8773541" y="2611345"/>
            <a:chExt cx="244800" cy="50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44B2E32C-0EA1-462D-AFD3-0739025829A9}"/>
                    </a:ext>
                  </a:extLst>
                </p14:cNvPr>
                <p14:cNvContentPartPr/>
                <p14:nvPr/>
              </p14:nvContentPartPr>
              <p14:xfrm>
                <a:off x="8796581" y="2611345"/>
                <a:ext cx="122400" cy="41184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4B2E32C-0EA1-462D-AFD3-0739025829A9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790461" y="2605225"/>
                  <a:ext cx="134640" cy="42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B4A73D8-F4D7-1575-812C-0D70D1F2C78C}"/>
                    </a:ext>
                  </a:extLst>
                </p14:cNvPr>
                <p14:cNvContentPartPr/>
                <p14:nvPr/>
              </p14:nvContentPartPr>
              <p14:xfrm>
                <a:off x="8773541" y="2925985"/>
                <a:ext cx="244800" cy="18576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B4A73D8-F4D7-1575-812C-0D70D1F2C78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767421" y="2919865"/>
                  <a:ext cx="257040" cy="19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20652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36D480-982D-688A-67EC-293B4E66F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076075"/>
            <a:ext cx="7772400" cy="470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29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C57901-6E9F-1925-D881-EC6C2644B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418615"/>
            <a:ext cx="7772400" cy="40207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08486B-277C-C3F3-167C-F45B495A32B2}"/>
              </a:ext>
            </a:extLst>
          </p:cNvPr>
          <p:cNvSpPr txBox="1"/>
          <p:nvPr/>
        </p:nvSpPr>
        <p:spPr>
          <a:xfrm>
            <a:off x="464456" y="449943"/>
            <a:ext cx="206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Shifted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48240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33F7A0-032C-4B8D-4B42-14ED8B357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65788"/>
            <a:ext cx="7772400" cy="452642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7151DD55-2175-FB28-964B-1C8B0E0899FF}"/>
                  </a:ext>
                </a:extLst>
              </p14:cNvPr>
              <p14:cNvContentPartPr/>
              <p14:nvPr/>
            </p14:nvContentPartPr>
            <p14:xfrm>
              <a:off x="7070921" y="4044149"/>
              <a:ext cx="360" cy="1425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7151DD55-2175-FB28-964B-1C8B0E0899F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64801" y="4038029"/>
                <a:ext cx="12600" cy="154800"/>
              </a:xfrm>
              <a:prstGeom prst="rect">
                <a:avLst/>
              </a:prstGeom>
            </p:spPr>
          </p:pic>
        </mc:Fallback>
      </mc:AlternateContent>
      <p:grpSp>
        <p:nvGrpSpPr>
          <p:cNvPr id="88" name="Group 87">
            <a:extLst>
              <a:ext uri="{FF2B5EF4-FFF2-40B4-BE49-F238E27FC236}">
                <a16:creationId xmlns:a16="http://schemas.microsoft.com/office/drawing/2014/main" id="{1ABEEF41-44D7-68AF-31C4-CD45F774080C}"/>
              </a:ext>
            </a:extLst>
          </p:cNvPr>
          <p:cNvGrpSpPr/>
          <p:nvPr/>
        </p:nvGrpSpPr>
        <p:grpSpPr>
          <a:xfrm>
            <a:off x="6812919" y="2887800"/>
            <a:ext cx="417240" cy="222480"/>
            <a:chOff x="6812919" y="2887800"/>
            <a:chExt cx="417240" cy="22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14F4A35-CEC9-E696-34A3-F869E83D3224}"/>
                    </a:ext>
                  </a:extLst>
                </p14:cNvPr>
                <p14:cNvContentPartPr/>
                <p14:nvPr/>
              </p14:nvContentPartPr>
              <p14:xfrm>
                <a:off x="6812919" y="2921640"/>
                <a:ext cx="160200" cy="406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14F4A35-CEC9-E696-34A3-F869E83D322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806799" y="2915520"/>
                  <a:ext cx="17244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7535B415-1765-C015-7A77-A63B0899639F}"/>
                    </a:ext>
                  </a:extLst>
                </p14:cNvPr>
                <p14:cNvContentPartPr/>
                <p14:nvPr/>
              </p14:nvContentPartPr>
              <p14:xfrm>
                <a:off x="6911559" y="2887800"/>
                <a:ext cx="47880" cy="745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7535B415-1765-C015-7A77-A63B0899639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905439" y="2881680"/>
                  <a:ext cx="6012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3A30FD8-C295-9C93-A35F-AF050AF587FB}"/>
                    </a:ext>
                  </a:extLst>
                </p14:cNvPr>
                <p14:cNvContentPartPr/>
                <p14:nvPr/>
              </p14:nvContentPartPr>
              <p14:xfrm>
                <a:off x="7065999" y="3039000"/>
                <a:ext cx="128160" cy="630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3A30FD8-C295-9C93-A35F-AF050AF587F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59879" y="3032880"/>
                  <a:ext cx="14040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5CB92911-BC09-319F-41A9-ACDF111F61D6}"/>
                    </a:ext>
                  </a:extLst>
                </p14:cNvPr>
                <p14:cNvContentPartPr/>
                <p14:nvPr/>
              </p14:nvContentPartPr>
              <p14:xfrm>
                <a:off x="7181559" y="3008400"/>
                <a:ext cx="48600" cy="1018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5CB92911-BC09-319F-41A9-ACDF111F61D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175439" y="3002280"/>
                  <a:ext cx="60840" cy="11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3A91922-AEEC-D94D-B074-5CB9C77AAE5E}"/>
              </a:ext>
            </a:extLst>
          </p:cNvPr>
          <p:cNvGrpSpPr/>
          <p:nvPr/>
        </p:nvGrpSpPr>
        <p:grpSpPr>
          <a:xfrm>
            <a:off x="7414839" y="3230160"/>
            <a:ext cx="616320" cy="327960"/>
            <a:chOff x="7414839" y="3230160"/>
            <a:chExt cx="616320" cy="32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FC1023E-C059-0AC3-3FA3-5CD3457125BC}"/>
                    </a:ext>
                  </a:extLst>
                </p14:cNvPr>
                <p14:cNvContentPartPr/>
                <p14:nvPr/>
              </p14:nvContentPartPr>
              <p14:xfrm>
                <a:off x="7414839" y="3236280"/>
                <a:ext cx="200880" cy="648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FC1023E-C059-0AC3-3FA3-5CD3457125B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408719" y="3230160"/>
                  <a:ext cx="21312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A884EAA-76CB-A21F-8B24-632F5131FA5A}"/>
                    </a:ext>
                  </a:extLst>
                </p14:cNvPr>
                <p14:cNvContentPartPr/>
                <p14:nvPr/>
              </p14:nvContentPartPr>
              <p14:xfrm>
                <a:off x="7604199" y="3230160"/>
                <a:ext cx="38880" cy="828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A884EAA-76CB-A21F-8B24-632F5131FA5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598079" y="3224040"/>
                  <a:ext cx="5112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071C5708-C4DE-4F7F-1EA3-865C8B8C9013}"/>
                    </a:ext>
                  </a:extLst>
                </p14:cNvPr>
                <p14:cNvContentPartPr/>
                <p14:nvPr/>
              </p14:nvContentPartPr>
              <p14:xfrm>
                <a:off x="7715079" y="3374520"/>
                <a:ext cx="278640" cy="1746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071C5708-C4DE-4F7F-1EA3-865C8B8C901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708959" y="3368400"/>
                  <a:ext cx="2908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A233054-0062-049E-9EBD-ED140BD7DFFA}"/>
                    </a:ext>
                  </a:extLst>
                </p14:cNvPr>
                <p14:cNvContentPartPr/>
                <p14:nvPr/>
              </p14:nvContentPartPr>
              <p14:xfrm>
                <a:off x="7954119" y="3529320"/>
                <a:ext cx="77040" cy="288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A233054-0062-049E-9EBD-ED140BD7DFF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947999" y="3523200"/>
                  <a:ext cx="89280" cy="41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1B96BE0A-804E-5FBA-0B58-E8D3E3C6532C}"/>
                  </a:ext>
                </a:extLst>
              </p14:cNvPr>
              <p14:cNvContentPartPr/>
              <p14:nvPr/>
            </p14:nvContentPartPr>
            <p14:xfrm>
              <a:off x="7014879" y="4023240"/>
              <a:ext cx="114840" cy="9180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1B96BE0A-804E-5FBA-0B58-E8D3E3C6532C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008759" y="4017120"/>
                <a:ext cx="127080" cy="10404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0AA9DA96-76F5-2FF8-BB25-83F4A1F2A397}"/>
              </a:ext>
            </a:extLst>
          </p:cNvPr>
          <p:cNvGrpSpPr/>
          <p:nvPr/>
        </p:nvGrpSpPr>
        <p:grpSpPr>
          <a:xfrm>
            <a:off x="6886719" y="3508800"/>
            <a:ext cx="224280" cy="350640"/>
            <a:chOff x="6886719" y="3508800"/>
            <a:chExt cx="224280" cy="35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CD0F4E1-CD6D-CF7E-5A1C-6BD9349FC05D}"/>
                    </a:ext>
                  </a:extLst>
                </p14:cNvPr>
                <p14:cNvContentPartPr/>
                <p14:nvPr/>
              </p14:nvContentPartPr>
              <p14:xfrm>
                <a:off x="7053039" y="3738840"/>
                <a:ext cx="2880" cy="1206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CD0F4E1-CD6D-CF7E-5A1C-6BD9349FC05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046919" y="3732720"/>
                  <a:ext cx="1512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1B72517-87AE-6556-4824-726A58D966B2}"/>
                    </a:ext>
                  </a:extLst>
                </p14:cNvPr>
                <p14:cNvContentPartPr/>
                <p14:nvPr/>
              </p14:nvContentPartPr>
              <p14:xfrm>
                <a:off x="7026399" y="3767280"/>
                <a:ext cx="84600" cy="687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1B72517-87AE-6556-4824-726A58D966B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020279" y="3761160"/>
                  <a:ext cx="968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1DA35292-C223-0622-E9A9-972F0E1A48FF}"/>
                    </a:ext>
                  </a:extLst>
                </p14:cNvPr>
                <p14:cNvContentPartPr/>
                <p14:nvPr/>
              </p14:nvContentPartPr>
              <p14:xfrm>
                <a:off x="6898239" y="3508800"/>
                <a:ext cx="105120" cy="2746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1DA35292-C223-0622-E9A9-972F0E1A48F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892119" y="3502680"/>
                  <a:ext cx="11736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D114968-F1B1-4939-C140-64FAEF99560D}"/>
                    </a:ext>
                  </a:extLst>
                </p14:cNvPr>
                <p14:cNvContentPartPr/>
                <p14:nvPr/>
              </p14:nvContentPartPr>
              <p14:xfrm>
                <a:off x="6886719" y="3552000"/>
                <a:ext cx="154080" cy="770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D114968-F1B1-4939-C140-64FAEF99560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880599" y="3545880"/>
                  <a:ext cx="166320" cy="8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2D6BC4C-8B72-479E-6D9D-0B8FDAA03339}"/>
              </a:ext>
            </a:extLst>
          </p:cNvPr>
          <p:cNvGrpSpPr/>
          <p:nvPr/>
        </p:nvGrpSpPr>
        <p:grpSpPr>
          <a:xfrm>
            <a:off x="6725799" y="3219360"/>
            <a:ext cx="100080" cy="193680"/>
            <a:chOff x="6725799" y="3219360"/>
            <a:chExt cx="100080" cy="193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7761D91-158C-BBBF-2ED2-EE05C1A4C185}"/>
                    </a:ext>
                  </a:extLst>
                </p14:cNvPr>
                <p14:cNvContentPartPr/>
                <p14:nvPr/>
              </p14:nvContentPartPr>
              <p14:xfrm>
                <a:off x="6745959" y="3219360"/>
                <a:ext cx="52560" cy="1936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7761D91-158C-BBBF-2ED2-EE05C1A4C18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739839" y="3213240"/>
                  <a:ext cx="6480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7BDC8C78-B51E-59B6-E7B5-7BEB31BAEB2D}"/>
                    </a:ext>
                  </a:extLst>
                </p14:cNvPr>
                <p14:cNvContentPartPr/>
                <p14:nvPr/>
              </p14:nvContentPartPr>
              <p14:xfrm>
                <a:off x="6725799" y="3252120"/>
                <a:ext cx="100080" cy="370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7BDC8C78-B51E-59B6-E7B5-7BEB31BAEB2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719679" y="3246000"/>
                  <a:ext cx="1123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B263B2F-B031-2A11-EF12-B2C5A77643C8}"/>
                    </a:ext>
                  </a:extLst>
                </p14:cNvPr>
                <p14:cNvContentPartPr/>
                <p14:nvPr/>
              </p14:nvContentPartPr>
              <p14:xfrm>
                <a:off x="6751719" y="3264360"/>
                <a:ext cx="360" cy="270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B263B2F-B031-2A11-EF12-B2C5A77643C8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745599" y="3258240"/>
                  <a:ext cx="12600" cy="39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8794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21C563-24D2-6598-8129-8D9C0B7D0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65788"/>
            <a:ext cx="7772400" cy="452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722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6329</TotalTime>
  <Words>65</Words>
  <Application>Microsoft Macintosh PowerPoint</Application>
  <PresentationFormat>Widescreen</PresentationFormat>
  <Paragraphs>12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Shin</dc:creator>
  <cp:lastModifiedBy>Katie Shin</cp:lastModifiedBy>
  <cp:revision>2</cp:revision>
  <dcterms:created xsi:type="dcterms:W3CDTF">2026-07-21T14:47:11Z</dcterms:created>
  <dcterms:modified xsi:type="dcterms:W3CDTF">2026-07-27T18:34:52Z</dcterms:modified>
</cp:coreProperties>
</file>