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  <Override PartName="/ppt/media/image9.jpeg" ContentType="image/jpeg"/>
  <Override PartName="/ppt/media/image10.jpeg" ContentType="image/jpeg"/>
  <Override PartName="/ppt/media/image11.jpeg" ContentType="image/jpeg"/>
  <Override PartName="/ppt/media/image12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Neue"/>
      </a:defRPr>
    </a:lvl1pPr>
    <a:lvl2pPr marL="0" marR="0" indent="4572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Neue"/>
      </a:defRPr>
    </a:lvl2pPr>
    <a:lvl3pPr marL="0" marR="0" indent="9144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Neue"/>
      </a:defRPr>
    </a:lvl3pPr>
    <a:lvl4pPr marL="0" marR="0" indent="13716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Neue"/>
      </a:defRPr>
    </a:lvl4pPr>
    <a:lvl5pPr marL="0" marR="0" indent="18288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Neue"/>
      </a:defRPr>
    </a:lvl5pPr>
    <a:lvl6pPr marL="0" marR="0" indent="22860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Neue"/>
      </a:defRPr>
    </a:lvl6pPr>
    <a:lvl7pPr marL="0" marR="0" indent="27432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Neue"/>
      </a:defRPr>
    </a:lvl7pPr>
    <a:lvl8pPr marL="0" marR="0" indent="32004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Neue"/>
      </a:defRPr>
    </a:lvl8pPr>
    <a:lvl9pPr marL="0" marR="0" indent="36576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Neue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1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47676">
              <a:alpha val="63790"/>
            </a:srgbClr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381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381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381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12700" cap="flat">
              <a:solidFill>
                <a:srgbClr val="A9A9A9"/>
              </a:solidFill>
              <a:prstDash val="solid"/>
              <a:miter lim="400000"/>
            </a:ln>
          </a:right>
          <a:top>
            <a:ln w="12700" cap="flat">
              <a:solidFill>
                <a:srgbClr val="A9A9A9"/>
              </a:solidFill>
              <a:prstDash val="solid"/>
              <a:miter lim="400000"/>
            </a:ln>
          </a:top>
          <a:bottom>
            <a:ln w="12700" cap="flat">
              <a:solidFill>
                <a:srgbClr val="A9A9A9"/>
              </a:solidFill>
              <a:prstDash val="solid"/>
              <a:miter lim="400000"/>
            </a:ln>
          </a:bottom>
          <a:insideH>
            <a:ln w="12700" cap="flat">
              <a:solidFill>
                <a:srgbClr val="A9A9A9"/>
              </a:solidFill>
              <a:prstDash val="solid"/>
              <a:miter lim="400000"/>
            </a:ln>
          </a:insideH>
          <a:insideV>
            <a:ln w="12700" cap="flat">
              <a:solidFill>
                <a:srgbClr val="A9A9A9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47676">
              <a:alpha val="64000"/>
            </a:srgbClr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254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A9A9A9"/>
              </a:solidFill>
              <a:prstDash val="solid"/>
              <a:miter lim="400000"/>
            </a:ln>
          </a:top>
          <a:bottom>
            <a:ln w="12700" cap="flat">
              <a:solidFill>
                <a:srgbClr val="A9A9A9"/>
              </a:solidFill>
              <a:prstDash val="solid"/>
              <a:miter lim="400000"/>
            </a:ln>
          </a:bottom>
          <a:insideH>
            <a:ln w="12700" cap="flat">
              <a:solidFill>
                <a:srgbClr val="A9A9A9"/>
              </a:solidFill>
              <a:prstDash val="solid"/>
              <a:miter lim="400000"/>
            </a:ln>
          </a:insideH>
          <a:insideV>
            <a:ln w="12700" cap="flat">
              <a:solidFill>
                <a:srgbClr val="A9A9A9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12700" cap="flat">
              <a:solidFill>
                <a:srgbClr val="A9A9A9"/>
              </a:solidFill>
              <a:prstDash val="solid"/>
              <a:miter lim="400000"/>
            </a:ln>
          </a:right>
          <a:top>
            <a:ln w="38100" cap="flat">
              <a:solidFill>
                <a:schemeClr val="accent1">
                  <a:lumOff val="13543"/>
                </a:schemeClr>
              </a:solidFill>
              <a:prstDash val="solid"/>
              <a:miter lim="400000"/>
            </a:ln>
          </a:top>
          <a:bottom>
            <a:ln w="12700" cap="flat">
              <a:solidFill>
                <a:srgbClr val="A9A9A9"/>
              </a:solidFill>
              <a:prstDash val="solid"/>
              <a:miter lim="400000"/>
            </a:ln>
          </a:bottom>
          <a:insideH>
            <a:ln w="12700" cap="flat">
              <a:solidFill>
                <a:srgbClr val="A9A9A9"/>
              </a:solidFill>
              <a:prstDash val="solid"/>
              <a:miter lim="400000"/>
            </a:ln>
          </a:insideH>
          <a:insideV>
            <a:ln w="12700" cap="flat">
              <a:solidFill>
                <a:srgbClr val="A9A9A9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12700" cap="flat">
              <a:solidFill>
                <a:srgbClr val="A9A9A9"/>
              </a:solidFill>
              <a:prstDash val="solid"/>
              <a:miter lim="400000"/>
            </a:ln>
          </a:right>
          <a:top>
            <a:ln w="12700" cap="flat">
              <a:solidFill>
                <a:srgbClr val="A9A9A9"/>
              </a:solidFill>
              <a:prstDash val="solid"/>
              <a:miter lim="400000"/>
            </a:ln>
          </a:top>
          <a:bottom>
            <a:ln w="12700" cap="flat">
              <a:solidFill>
                <a:srgbClr val="A9A9A9"/>
              </a:solidFill>
              <a:prstDash val="solid"/>
              <a:miter lim="400000"/>
            </a:ln>
          </a:bottom>
          <a:insideH>
            <a:ln w="12700" cap="flat">
              <a:solidFill>
                <a:srgbClr val="A9A9A9"/>
              </a:solidFill>
              <a:prstDash val="solid"/>
              <a:miter lim="400000"/>
            </a:ln>
          </a:insideH>
          <a:insideV>
            <a:ln w="12700" cap="flat">
              <a:solidFill>
                <a:srgbClr val="A9A9A9"/>
              </a:solidFill>
              <a:prstDash val="solid"/>
              <a:miter lim="400000"/>
            </a:ln>
          </a:insideV>
        </a:tcBdr>
        <a:fill>
          <a:solidFill>
            <a:srgbClr val="014D80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47676">
              <a:alpha val="63790"/>
            </a:srgbClr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009D00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38100" cap="flat">
              <a:solidFill>
                <a:srgbClr val="61D836"/>
              </a:solidFill>
              <a:prstDash val="solid"/>
              <a:miter lim="400000"/>
            </a:ln>
          </a:top>
          <a:bottom>
            <a:ln w="12700" cap="flat">
              <a:solidFill>
                <a:srgbClr val="A9A9A9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A9A9A9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027002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12700" cap="flat">
              <a:solidFill>
                <a:srgbClr val="A9A9A9"/>
              </a:solidFill>
              <a:prstDash val="solid"/>
              <a:miter lim="400000"/>
            </a:ln>
          </a:right>
          <a:top>
            <a:ln w="12700" cap="flat">
              <a:solidFill>
                <a:srgbClr val="A9A9A9"/>
              </a:solidFill>
              <a:prstDash val="solid"/>
              <a:miter lim="400000"/>
            </a:ln>
          </a:top>
          <a:bottom>
            <a:ln w="12700" cap="flat">
              <a:solidFill>
                <a:srgbClr val="A9A9A9"/>
              </a:solidFill>
              <a:prstDash val="solid"/>
              <a:miter lim="400000"/>
            </a:ln>
          </a:bottom>
          <a:insideH>
            <a:ln w="12700" cap="flat">
              <a:solidFill>
                <a:srgbClr val="A9A9A9"/>
              </a:solidFill>
              <a:prstDash val="solid"/>
              <a:miter lim="400000"/>
            </a:ln>
          </a:insideH>
          <a:insideV>
            <a:ln w="12700" cap="flat">
              <a:solidFill>
                <a:srgbClr val="A9A9A9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47676">
              <a:alpha val="63790"/>
            </a:srgbClr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E3E5E8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chemeClr val="accent4">
              <a:hueOff val="-613784"/>
              <a:lumOff val="1275"/>
            </a:schemeClr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12700" cap="flat">
              <a:solidFill>
                <a:srgbClr val="A9A9A9"/>
              </a:solidFill>
              <a:prstDash val="solid"/>
              <a:miter lim="400000"/>
            </a:ln>
          </a:right>
          <a:top>
            <a:ln w="38100" cap="flat">
              <a:solidFill>
                <a:schemeClr val="accent4">
                  <a:hueOff val="-613784"/>
                  <a:lumOff val="1275"/>
                </a:schemeClr>
              </a:solidFill>
              <a:prstDash val="solid"/>
              <a:miter lim="400000"/>
            </a:ln>
          </a:top>
          <a:bottom>
            <a:ln w="12700" cap="flat">
              <a:solidFill>
                <a:srgbClr val="E3E5E8"/>
              </a:solidFill>
              <a:prstDash val="solid"/>
              <a:miter lim="400000"/>
            </a:ln>
          </a:bottom>
          <a:insideH>
            <a:ln w="12700" cap="flat">
              <a:solidFill>
                <a:srgbClr val="A9A9A9"/>
              </a:solidFill>
              <a:prstDash val="solid"/>
              <a:miter lim="400000"/>
            </a:ln>
          </a:insideH>
          <a:insideV>
            <a:ln w="12700" cap="flat">
              <a:solidFill>
                <a:srgbClr val="A9A9A9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E3E5E8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FF530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C0C0C0"/>
              </a:solidFill>
              <a:prstDash val="solid"/>
              <a:miter lim="400000"/>
            </a:ln>
          </a:left>
          <a:right>
            <a:ln w="12700" cap="flat">
              <a:solidFill>
                <a:srgbClr val="C0C0C0"/>
              </a:solidFill>
              <a:prstDash val="solid"/>
              <a:miter lim="400000"/>
            </a:ln>
          </a:right>
          <a:top>
            <a:ln w="12700" cap="flat">
              <a:solidFill>
                <a:srgbClr val="C0C0C0"/>
              </a:solidFill>
              <a:prstDash val="solid"/>
              <a:miter lim="400000"/>
            </a:ln>
          </a:top>
          <a:bottom>
            <a:ln w="12700" cap="flat">
              <a:solidFill>
                <a:srgbClr val="C0C0C0"/>
              </a:solidFill>
              <a:prstDash val="solid"/>
              <a:miter lim="400000"/>
            </a:ln>
          </a:bottom>
          <a:insideH>
            <a:ln w="12700" cap="flat">
              <a:solidFill>
                <a:srgbClr val="C0C0C0"/>
              </a:solidFill>
              <a:prstDash val="solid"/>
              <a:miter lim="400000"/>
            </a:ln>
          </a:insideH>
          <a:insideV>
            <a:ln w="12700" cap="flat">
              <a:solidFill>
                <a:srgbClr val="C0C0C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47676">
              <a:alpha val="63790"/>
            </a:srgbClr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C0C0C0"/>
              </a:solidFill>
              <a:prstDash val="solid"/>
              <a:miter lim="400000"/>
            </a:ln>
          </a:right>
          <a:top>
            <a:ln w="12700" cap="flat">
              <a:solidFill>
                <a:srgbClr val="C0C0C0"/>
              </a:solidFill>
              <a:prstDash val="solid"/>
              <a:miter lim="400000"/>
            </a:ln>
          </a:top>
          <a:bottom>
            <a:ln w="12700" cap="flat">
              <a:solidFill>
                <a:srgbClr val="C0C0C0"/>
              </a:solidFill>
              <a:prstDash val="solid"/>
              <a:miter lim="400000"/>
            </a:ln>
          </a:bottom>
          <a:insideH>
            <a:ln w="12700" cap="flat">
              <a:solidFill>
                <a:srgbClr val="C0C0C0"/>
              </a:solidFill>
              <a:prstDash val="solid"/>
              <a:miter lim="400000"/>
            </a:ln>
          </a:insideH>
          <a:insideV>
            <a:ln w="12700" cap="flat">
              <a:solidFill>
                <a:srgbClr val="C0C0C0"/>
              </a:solidFill>
              <a:prstDash val="solid"/>
              <a:miter lim="400000"/>
            </a:ln>
          </a:insideV>
        </a:tcBdr>
        <a:fill>
          <a:solidFill>
            <a:srgbClr val="98195F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12700" cap="flat">
              <a:solidFill>
                <a:srgbClr val="A9A9A9"/>
              </a:solidFill>
              <a:prstDash val="solid"/>
              <a:miter lim="400000"/>
            </a:ln>
          </a:right>
          <a:top>
            <a:ln w="38100" cap="flat">
              <a:solidFill>
                <a:schemeClr val="accent6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9A9A9"/>
              </a:solidFill>
              <a:prstDash val="solid"/>
              <a:miter lim="400000"/>
            </a:ln>
          </a:insideH>
          <a:insideV>
            <a:ln w="12700" cap="flat">
              <a:solidFill>
                <a:srgbClr val="A9A9A9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C0C0C0"/>
              </a:solidFill>
              <a:prstDash val="solid"/>
              <a:miter lim="400000"/>
            </a:ln>
          </a:left>
          <a:right>
            <a:ln w="12700" cap="flat">
              <a:solidFill>
                <a:srgbClr val="C0C0C0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C0C0C0"/>
              </a:solidFill>
              <a:prstDash val="solid"/>
              <a:miter lim="400000"/>
            </a:ln>
          </a:bottom>
          <a:insideH>
            <a:ln w="12700" cap="flat">
              <a:solidFill>
                <a:srgbClr val="C0C0C0"/>
              </a:solidFill>
              <a:prstDash val="solid"/>
              <a:miter lim="400000"/>
            </a:ln>
          </a:insideH>
          <a:insideV>
            <a:ln w="12700" cap="flat">
              <a:solidFill>
                <a:srgbClr val="C0C0C0"/>
              </a:solidFill>
              <a:prstDash val="solid"/>
              <a:miter lim="400000"/>
            </a:ln>
          </a:insideV>
        </a:tcBdr>
        <a:fill>
          <a:solidFill>
            <a:srgbClr val="650E48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47676">
              <a:alpha val="64000"/>
            </a:srgbClr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381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262727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381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A9A9A9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A9A9A9"/>
              </a:solidFill>
              <a:prstDash val="solid"/>
              <a:miter lim="400000"/>
            </a:ln>
          </a:top>
          <a:bottom>
            <a:ln w="381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42424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Shape 148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49" name="Shape 149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1pPr>
    <a:lvl2pPr indent="228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2pPr>
    <a:lvl3pPr indent="457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3pPr>
    <a:lvl4pPr indent="685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4pPr>
    <a:lvl5pPr indent="9144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5pPr>
    <a:lvl6pPr indent="11430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6pPr>
    <a:lvl7pPr indent="1371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7pPr>
    <a:lvl8pPr indent="1600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8pPr>
    <a:lvl9pPr indent="1828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uthor and Date"/>
          <p:cNvSpPr txBox="1"/>
          <p:nvPr>
            <p:ph type="body" sz="quarter" idx="21" hasCustomPrompt="1"/>
          </p:nvPr>
        </p:nvSpPr>
        <p:spPr>
          <a:xfrm>
            <a:off x="1206498" y="11839048"/>
            <a:ext cx="21971003" cy="636979"/>
          </a:xfrm>
          <a:prstGeom prst="rect">
            <a:avLst/>
          </a:prstGeom>
        </p:spPr>
        <p:txBody>
          <a:bodyPr lIns="45719" tIns="45719" rIns="45719" bIns="45719" anchor="b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3600"/>
            </a:lvl1pPr>
          </a:lstStyle>
          <a:p>
            <a:pPr/>
            <a:r>
              <a:t>Author and Date</a:t>
            </a:r>
          </a:p>
        </p:txBody>
      </p:sp>
      <p:sp>
        <p:nvSpPr>
          <p:cNvPr id="12" name="Presentation Title"/>
          <p:cNvSpPr txBox="1"/>
          <p:nvPr>
            <p:ph type="title" hasCustomPrompt="1"/>
          </p:nvPr>
        </p:nvSpPr>
        <p:spPr>
          <a:xfrm>
            <a:off x="1206496" y="2574991"/>
            <a:ext cx="21971004" cy="4648201"/>
          </a:xfrm>
          <a:prstGeom prst="rect">
            <a:avLst/>
          </a:prstGeom>
        </p:spPr>
        <p:txBody>
          <a:bodyPr anchor="b"/>
          <a:lstStyle>
            <a:lvl1pPr>
              <a:defRPr spc="-232" sz="11600"/>
            </a:lvl1pPr>
          </a:lstStyle>
          <a:p>
            <a:pPr/>
            <a:r>
              <a:t>Presentation Title</a:t>
            </a:r>
          </a:p>
        </p:txBody>
      </p:sp>
      <p:sp>
        <p:nvSpPr>
          <p:cNvPr id="13" name="Body Level One…"/>
          <p:cNvSpPr txBox="1"/>
          <p:nvPr>
            <p:ph type="body" sz="quarter" idx="1" hasCustomPrompt="1"/>
          </p:nvPr>
        </p:nvSpPr>
        <p:spPr>
          <a:xfrm>
            <a:off x="1206500" y="7196865"/>
            <a:ext cx="21971000" cy="1905001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5pPr>
          </a:lstStyle>
          <a:p>
            <a:pPr/>
            <a:r>
              <a:t>Presentation Subtitle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4" name="Slide Number"/>
          <p:cNvSpPr txBox="1"/>
          <p:nvPr>
            <p:ph type="sldNum" sz="quarter" idx="2"/>
          </p:nvPr>
        </p:nvSpPr>
        <p:spPr>
          <a:xfrm>
            <a:off x="12007748" y="13080999"/>
            <a:ext cx="368504" cy="37460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Body Level One…"/>
          <p:cNvSpPr txBox="1"/>
          <p:nvPr>
            <p:ph type="body" sz="half" idx="1" hasCustomPrompt="1"/>
          </p:nvPr>
        </p:nvSpPr>
        <p:spPr>
          <a:xfrm>
            <a:off x="1206500" y="4920843"/>
            <a:ext cx="21971000" cy="3874314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pPr/>
            <a:r>
              <a:t>Statement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9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ig F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Fact information"/>
          <p:cNvSpPr txBox="1"/>
          <p:nvPr>
            <p:ph type="body" sz="quarter" idx="21" hasCustomPrompt="1"/>
          </p:nvPr>
        </p:nvSpPr>
        <p:spPr>
          <a:xfrm>
            <a:off x="1206500" y="8262180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Fact information</a:t>
            </a:r>
          </a:p>
        </p:txBody>
      </p:sp>
      <p:sp>
        <p:nvSpPr>
          <p:cNvPr id="107" name="Body Level One…"/>
          <p:cNvSpPr txBox="1"/>
          <p:nvPr>
            <p:ph type="body" idx="1" hasCustomPrompt="1"/>
          </p:nvPr>
        </p:nvSpPr>
        <p:spPr>
          <a:xfrm>
            <a:off x="1206500" y="935258"/>
            <a:ext cx="21971000" cy="7359063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5pPr>
          </a:lstStyle>
          <a:p>
            <a:pPr/>
            <a:r>
              <a:t>100%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0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Attribution"/>
          <p:cNvSpPr txBox="1"/>
          <p:nvPr>
            <p:ph type="body" sz="quarter" idx="21" hasCustomPrompt="1"/>
          </p:nvPr>
        </p:nvSpPr>
        <p:spPr>
          <a:xfrm>
            <a:off x="2480825" y="10675453"/>
            <a:ext cx="20149252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3600"/>
            </a:lvl1pPr>
          </a:lstStyle>
          <a:p>
            <a:pPr/>
            <a:r>
              <a:t>Attribution</a:t>
            </a:r>
          </a:p>
        </p:txBody>
      </p:sp>
      <p:sp>
        <p:nvSpPr>
          <p:cNvPr id="116" name="Body Level One…"/>
          <p:cNvSpPr txBox="1"/>
          <p:nvPr>
            <p:ph type="body" sz="half" idx="1" hasCustomPrompt="1"/>
          </p:nvPr>
        </p:nvSpPr>
        <p:spPr>
          <a:xfrm>
            <a:off x="1753923" y="4939860"/>
            <a:ext cx="20876154" cy="3836280"/>
          </a:xfrm>
          <a:prstGeom prst="rect">
            <a:avLst/>
          </a:prstGeom>
        </p:spPr>
        <p:txBody>
          <a:bodyPr anchor="ctr"/>
          <a:lstStyle>
            <a:lvl1pPr marL="638923" indent="-4699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638923" indent="-127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638923" indent="4445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638923" indent="9017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638923" indent="13589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pPr/>
            <a:r>
              <a:t>“Notable Quote”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17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Close-up of wild plants growing between rocks"/>
          <p:cNvSpPr/>
          <p:nvPr>
            <p:ph type="pic" sz="quarter" idx="21"/>
          </p:nvPr>
        </p:nvSpPr>
        <p:spPr>
          <a:xfrm>
            <a:off x="15430500" y="7085409"/>
            <a:ext cx="8128000" cy="541020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25" name="Large rock formation under dark clouds with a dirt road in the foreground"/>
          <p:cNvSpPr/>
          <p:nvPr>
            <p:ph type="pic" idx="22"/>
          </p:nvPr>
        </p:nvSpPr>
        <p:spPr>
          <a:xfrm>
            <a:off x="-2933700" y="1270000"/>
            <a:ext cx="22699133" cy="112776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26" name="Close-up of a wild plant growing between lava rocks"/>
          <p:cNvSpPr/>
          <p:nvPr>
            <p:ph type="pic" sz="quarter" idx="23"/>
          </p:nvPr>
        </p:nvSpPr>
        <p:spPr>
          <a:xfrm>
            <a:off x="15430500" y="1270000"/>
            <a:ext cx="8128000" cy="54102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27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waterfall surrounded by a green rocky landscape"/>
          <p:cNvSpPr/>
          <p:nvPr>
            <p:ph type="pic" idx="21"/>
          </p:nvPr>
        </p:nvSpPr>
        <p:spPr>
          <a:xfrm>
            <a:off x="-1511300" y="-3721100"/>
            <a:ext cx="28511500" cy="1903024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3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reen, hilly landscape"/>
          <p:cNvSpPr/>
          <p:nvPr>
            <p:ph type="pic" idx="21"/>
          </p:nvPr>
        </p:nvSpPr>
        <p:spPr>
          <a:xfrm>
            <a:off x="-431800" y="-4038600"/>
            <a:ext cx="29464000" cy="18034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22" name="Presentation Title"/>
          <p:cNvSpPr txBox="1"/>
          <p:nvPr>
            <p:ph type="title" hasCustomPrompt="1"/>
          </p:nvPr>
        </p:nvSpPr>
        <p:spPr>
          <a:xfrm>
            <a:off x="1206500" y="7124700"/>
            <a:ext cx="21971000" cy="4648200"/>
          </a:xfrm>
          <a:prstGeom prst="rect">
            <a:avLst/>
          </a:prstGeom>
        </p:spPr>
        <p:txBody>
          <a:bodyPr anchor="b"/>
          <a:lstStyle>
            <a:lvl1pPr>
              <a:defRPr spc="-232" sz="11600"/>
            </a:lvl1pPr>
          </a:lstStyle>
          <a:p>
            <a:pPr/>
            <a:r>
              <a:t>Presentation Title</a:t>
            </a:r>
          </a:p>
        </p:txBody>
      </p:sp>
      <p:sp>
        <p:nvSpPr>
          <p:cNvPr id="23" name="Author and Date"/>
          <p:cNvSpPr txBox="1"/>
          <p:nvPr>
            <p:ph type="body" sz="quarter" idx="22" hasCustomPrompt="1"/>
          </p:nvPr>
        </p:nvSpPr>
        <p:spPr>
          <a:xfrm>
            <a:off x="1207690" y="1106137"/>
            <a:ext cx="21968621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3600"/>
            </a:lvl1pPr>
          </a:lstStyle>
          <a:p>
            <a:pPr/>
            <a:r>
              <a:t>Author and Date</a:t>
            </a:r>
          </a:p>
        </p:txBody>
      </p:sp>
      <p:sp>
        <p:nvSpPr>
          <p:cNvPr id="24" name="Body Level One…"/>
          <p:cNvSpPr txBox="1"/>
          <p:nvPr>
            <p:ph type="body" sz="quarter" idx="1" hasCustomPrompt="1"/>
          </p:nvPr>
        </p:nvSpPr>
        <p:spPr>
          <a:xfrm>
            <a:off x="1206500" y="11609910"/>
            <a:ext cx="21971000" cy="1144688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5pPr>
          </a:lstStyle>
          <a:p>
            <a:pPr/>
            <a:r>
              <a:t>Presentation Subtitle 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2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Photo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Slide Title"/>
          <p:cNvSpPr txBox="1"/>
          <p:nvPr>
            <p:ph type="title" hasCustomPrompt="1"/>
          </p:nvPr>
        </p:nvSpPr>
        <p:spPr>
          <a:xfrm>
            <a:off x="1206500" y="1270000"/>
            <a:ext cx="9779000" cy="5882273"/>
          </a:xfrm>
          <a:prstGeom prst="rect">
            <a:avLst/>
          </a:prstGeom>
        </p:spPr>
        <p:txBody>
          <a:bodyPr anchor="b"/>
          <a:lstStyle/>
          <a:p>
            <a:pPr/>
            <a:r>
              <a:t>Slide Title</a:t>
            </a:r>
          </a:p>
        </p:txBody>
      </p:sp>
      <p:sp>
        <p:nvSpPr>
          <p:cNvPr id="33" name="Body Level One…"/>
          <p:cNvSpPr txBox="1"/>
          <p:nvPr>
            <p:ph type="body" sz="quarter" idx="1" hasCustomPrompt="1"/>
          </p:nvPr>
        </p:nvSpPr>
        <p:spPr>
          <a:xfrm>
            <a:off x="1206500" y="7060576"/>
            <a:ext cx="9779000" cy="5382403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5pPr>
          </a:lstStyle>
          <a:p>
            <a:pPr/>
            <a:r>
              <a:t>Slide Subtitle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34" name="Moss-covered rocks"/>
          <p:cNvSpPr/>
          <p:nvPr>
            <p:ph type="pic" sz="half" idx="21"/>
          </p:nvPr>
        </p:nvSpPr>
        <p:spPr>
          <a:xfrm>
            <a:off x="12052303" y="1270000"/>
            <a:ext cx="11188406" cy="11209889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35" name="Slide Number"/>
          <p:cNvSpPr txBox="1"/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lide Title"/>
          <p:cNvSpPr txBox="1"/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Slide Title</a:t>
            </a:r>
          </a:p>
        </p:txBody>
      </p:sp>
      <p:sp>
        <p:nvSpPr>
          <p:cNvPr id="43" name="Slide Subtitle"/>
          <p:cNvSpPr txBox="1"/>
          <p:nvPr>
            <p:ph type="body" sz="quarter" idx="21" hasCustomPrompt="1"/>
          </p:nvPr>
        </p:nvSpPr>
        <p:spPr>
          <a:xfrm>
            <a:off x="1206500" y="2245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Slide Subtitle</a:t>
            </a:r>
          </a:p>
        </p:txBody>
      </p:sp>
      <p:sp>
        <p:nvSpPr>
          <p:cNvPr id="44" name="Body Level One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4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Body Level One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 numCol="2" spcCol="1098550"/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5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lide Title"/>
          <p:cNvSpPr txBox="1"/>
          <p:nvPr>
            <p:ph type="title" hasCustomPrompt="1"/>
          </p:nvPr>
        </p:nvSpPr>
        <p:spPr>
          <a:xfrm>
            <a:off x="1206500" y="952500"/>
            <a:ext cx="9779000" cy="1435100"/>
          </a:xfrm>
          <a:prstGeom prst="rect">
            <a:avLst/>
          </a:prstGeom>
        </p:spPr>
        <p:txBody>
          <a:bodyPr/>
          <a:lstStyle/>
          <a:p>
            <a:pPr/>
            <a:r>
              <a:t>Slide Title</a:t>
            </a:r>
          </a:p>
        </p:txBody>
      </p:sp>
      <p:sp>
        <p:nvSpPr>
          <p:cNvPr id="61" name="Slide Subtitle"/>
          <p:cNvSpPr txBox="1"/>
          <p:nvPr>
            <p:ph type="body" sz="quarter" idx="21" hasCustomPrompt="1"/>
          </p:nvPr>
        </p:nvSpPr>
        <p:spPr>
          <a:xfrm>
            <a:off x="1206500" y="2245962"/>
            <a:ext cx="9779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Slide Subtitle</a:t>
            </a:r>
          </a:p>
        </p:txBody>
      </p:sp>
      <p:sp>
        <p:nvSpPr>
          <p:cNvPr id="62" name="Body Level One…"/>
          <p:cNvSpPr txBox="1"/>
          <p:nvPr>
            <p:ph type="body" sz="half" idx="1" hasCustomPrompt="1"/>
          </p:nvPr>
        </p:nvSpPr>
        <p:spPr>
          <a:xfrm>
            <a:off x="1206500" y="4248504"/>
            <a:ext cx="9779000" cy="8256012"/>
          </a:xfrm>
          <a:prstGeom prst="rect">
            <a:avLst/>
          </a:prstGeom>
        </p:spPr>
        <p:txBody>
          <a:bodyPr/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63" name="Large rock formation under dark clouds with a dirt road in the foreground"/>
          <p:cNvSpPr/>
          <p:nvPr>
            <p:ph type="pic" idx="22"/>
          </p:nvPr>
        </p:nvSpPr>
        <p:spPr>
          <a:xfrm>
            <a:off x="6380200" y="1263848"/>
            <a:ext cx="22529801" cy="1119347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6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ection Title"/>
          <p:cNvSpPr txBox="1"/>
          <p:nvPr>
            <p:ph type="title" hasCustomPrompt="1"/>
          </p:nvPr>
        </p:nvSpPr>
        <p:spPr>
          <a:xfrm>
            <a:off x="1206496" y="4533900"/>
            <a:ext cx="21971004" cy="4648200"/>
          </a:xfrm>
          <a:prstGeom prst="rect">
            <a:avLst/>
          </a:prstGeom>
        </p:spPr>
        <p:txBody>
          <a:bodyPr anchor="ctr"/>
          <a:lstStyle>
            <a:lvl1pPr>
              <a:defRPr b="0"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/>
            <a:r>
              <a:t>Section Title</a:t>
            </a:r>
          </a:p>
        </p:txBody>
      </p:sp>
      <p:sp>
        <p:nvSpPr>
          <p:cNvPr id="72" name="Slide Number"/>
          <p:cNvSpPr txBox="1"/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Slide Title"/>
          <p:cNvSpPr txBox="1"/>
          <p:nvPr>
            <p:ph type="title" hasCustomPrompt="1"/>
          </p:nvPr>
        </p:nvSpPr>
        <p:spPr>
          <a:xfrm>
            <a:off x="1206500" y="952500"/>
            <a:ext cx="21971000" cy="1434949"/>
          </a:xfrm>
          <a:prstGeom prst="rect">
            <a:avLst/>
          </a:prstGeom>
        </p:spPr>
        <p:txBody>
          <a:bodyPr/>
          <a:lstStyle/>
          <a:p>
            <a:pPr/>
            <a:r>
              <a:t>Slide Title</a:t>
            </a:r>
          </a:p>
        </p:txBody>
      </p:sp>
      <p:sp>
        <p:nvSpPr>
          <p:cNvPr id="80" name="Slide Subtitle"/>
          <p:cNvSpPr txBox="1"/>
          <p:nvPr>
            <p:ph type="body" sz="quarter" idx="21" hasCustomPrompt="1"/>
          </p:nvPr>
        </p:nvSpPr>
        <p:spPr>
          <a:xfrm>
            <a:off x="1206500" y="2245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Slide Subtitle</a:t>
            </a:r>
          </a:p>
        </p:txBody>
      </p:sp>
      <p:sp>
        <p:nvSpPr>
          <p:cNvPr id="8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Agenda Title"/>
          <p:cNvSpPr txBox="1"/>
          <p:nvPr>
            <p:ph type="title" hasCustomPrompt="1"/>
          </p:nvPr>
        </p:nvSpPr>
        <p:spPr>
          <a:xfrm>
            <a:off x="1206500" y="952500"/>
            <a:ext cx="21971000" cy="1435100"/>
          </a:xfrm>
          <a:prstGeom prst="rect">
            <a:avLst/>
          </a:prstGeom>
        </p:spPr>
        <p:txBody>
          <a:bodyPr/>
          <a:lstStyle/>
          <a:p>
            <a:pPr/>
            <a:r>
              <a:t>Agenda Title</a:t>
            </a:r>
          </a:p>
        </p:txBody>
      </p:sp>
      <p:sp>
        <p:nvSpPr>
          <p:cNvPr id="89" name="Agenda Subtitle"/>
          <p:cNvSpPr txBox="1"/>
          <p:nvPr>
            <p:ph type="body" sz="quarter" idx="21" hasCustomPrompt="1"/>
          </p:nvPr>
        </p:nvSpPr>
        <p:spPr>
          <a:xfrm>
            <a:off x="1206500" y="2245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Agenda Subtitle</a:t>
            </a:r>
          </a:p>
        </p:txBody>
      </p:sp>
      <p:sp>
        <p:nvSpPr>
          <p:cNvPr id="90" name="Body Level One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1pPr>
            <a:lvl2pPr marL="0" indent="4572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2pPr>
            <a:lvl3pPr marL="0" indent="9144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3pPr>
            <a:lvl4pPr marL="0" indent="13716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4pPr>
            <a:lvl5pPr marL="0" indent="18288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5pPr>
          </a:lstStyle>
          <a:p>
            <a:pPr/>
            <a:r>
              <a:t>Agenda Topics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9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3.xml"/><Relationship Id="rId15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15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Title"/>
          <p:cNvSpPr txBox="1"/>
          <p:nvPr>
            <p:ph type="title" hasCustomPrompt="1"/>
          </p:nvPr>
        </p:nvSpPr>
        <p:spPr>
          <a:xfrm>
            <a:off x="1206500" y="952500"/>
            <a:ext cx="21971000" cy="14331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/>
            <a:r>
              <a:t>Slide Title</a:t>
            </a:r>
          </a:p>
        </p:txBody>
      </p:sp>
      <p:sp>
        <p:nvSpPr>
          <p:cNvPr id="3" name="Body Level One…"/>
          <p:cNvSpPr txBox="1"/>
          <p:nvPr>
            <p:ph type="body" idx="1" hasCustomPrompt="1"/>
          </p:nvPr>
        </p:nvSpPr>
        <p:spPr>
          <a:xfrm>
            <a:off x="1206500" y="4248504"/>
            <a:ext cx="21971000" cy="82560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4" name="Slide Number"/>
          <p:cNvSpPr txBox="1"/>
          <p:nvPr>
            <p:ph type="sldNum" sz="quarter" idx="2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defTabSz="584200">
              <a:defRPr sz="1800"/>
            </a:lvl1pPr>
          </a:lstStyle>
          <a:p>
            <a:pPr/>
            <a:fld id="{86CB4B4D-7CA3-9044-876B-883B54F8677D}" type="slidenum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</p:sldLayoutIdLst>
  <p:transition xmlns:p14="http://schemas.microsoft.com/office/powerpoint/2010/main" spd="med" advClick="1"/>
  <p:txStyles>
    <p:titleStyle>
      <a:lvl1pPr marL="0" marR="0" indent="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9pPr>
    </p:titleStyle>
    <p:bodyStyle>
      <a:lvl1pPr marL="609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1pPr>
      <a:lvl2pPr marL="1219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2pPr>
      <a:lvl3pPr marL="1828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3pPr>
      <a:lvl4pPr marL="2438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4pPr>
      <a:lvl5pPr marL="30480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5pPr>
      <a:lvl6pPr marL="3657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6pPr>
      <a:lvl7pPr marL="4267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7pPr>
      <a:lvl8pPr marL="4876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8pPr>
      <a:lvl9pPr marL="5486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9.jpe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0.jpe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1.jpe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.pn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2.jpe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.pn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.jpe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.jpe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.jpe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.jpe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6.jpe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7.jpe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8.jpe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ILGWU painting - our union pioneers post-1934.jpg" descr="ILGWU painting - our union pioneers post-1934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71322" y="577665"/>
            <a:ext cx="24041356" cy="1256067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0" advTm="30000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" name="5279152935_9b7321dab3_k.jpg" descr="5279152935_9b7321dab3_k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801806" y="0"/>
            <a:ext cx="16780388" cy="13716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0" advTm="30000" p14:dur="2000">
        <p:dissolve/>
      </p:transition>
    </mc:Choice>
    <mc:Fallback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" name="5279756142_2729c8eb25_k.jpg" descr="5279756142_2729c8eb25_k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492287" y="0"/>
            <a:ext cx="19399426" cy="13716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0" advTm="30000" p14:dur="2000">
        <p:dissolve/>
      </p:transition>
    </mc:Choice>
    <mc:Fallback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3" name="5279756578_d5eafccc10_k.jpg" descr="5279756578_d5eafccc10_k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364356" y="-12701"/>
            <a:ext cx="19629888" cy="13716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0" advTm="30000" p14:dur="2000">
        <p:dissolve/>
      </p:transition>
    </mc:Choice>
    <mc:Fallback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" name="Screen Shot 2023-04-04 at 2.42.57 AM.png" descr="Screen Shot 2023-04-04 at 2.42.57 A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546256" y="1256031"/>
            <a:ext cx="17291488" cy="1120393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0" advTm="30000" p14:dur="2000">
        <p:dissolve/>
      </p:transition>
    </mc:Choice>
    <mc:Fallback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7" name="5279149409_aa2a28bf08_k.jpg" descr="5279149409_aa2a28bf08_k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328808" y="0"/>
            <a:ext cx="19726384" cy="13716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0" advTm="30000" p14:dur="2000">
        <p:dissolve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" name="Screen Shot 2023-04-04 at 12.11.22 PM.png" descr="Screen Shot 2023-04-04 at 12.11.22 P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796682" y="-1"/>
            <a:ext cx="8790636" cy="13716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0" advTm="30000" p14:dur="2000">
        <p:dissolve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" name="ilgwued photo 1.jpg" descr="ilgwued photo 1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648700" y="-1"/>
            <a:ext cx="17086600" cy="13716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0" advTm="30000" p14:dur="2000">
        <p:dissolve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" name="ilgwued photo 4.jpg" descr="ilgwued photo 4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679767" y="0"/>
            <a:ext cx="17024466" cy="13716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0" advTm="30000" p14:dur="2000">
        <p:dissolve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" name="ilgwued photo 3.jpg" descr="ilgwued photo 3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643500" y="-1"/>
            <a:ext cx="17097000" cy="13716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0" advTm="30000" p14:dur="2000">
        <p:dissolve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" name="5278030567_d8fda9ece3_k.jpg" descr="5278030567_d8fda9ece3_k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138181" y="0"/>
            <a:ext cx="20107638" cy="13716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0" advTm="30000" p14:dur="2000">
        <p:dissolve/>
      </p:transition>
    </mc:Choice>
    <mc:Fallback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" name="ilgwued photo 2.jpg" descr="ilgwued photo 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627863" y="-1"/>
            <a:ext cx="17128274" cy="13716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0" advTm="30000" p14:dur="2000">
        <p:dissolve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5" name="5277998535_e6dbb47daf_k.jpg" descr="5277998535_e6dbb47daf_k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638294" y="-1"/>
            <a:ext cx="17107412" cy="13716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0" advTm="30000" p14:dur="2000">
        <p:dissolve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" name="5279624744_91554bc762_k.jpg" descr="5279624744_91554bc762_k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638294" y="0"/>
            <a:ext cx="17107412" cy="13716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0" advTm="30000" p14:dur="2000">
        <p:dissolve/>
      </p:transition>
    </mc:Choice>
    <mc:Fallback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xmlns:r="http://schemas.openxmlformats.org/officeDocument/2006/relationships" name="20_BasicBlack">
  <a:themeElements>
    <a:clrScheme name="20_BasicBlack">
      <a:dk1>
        <a:srgbClr val="000000"/>
      </a:dk1>
      <a:lt1>
        <a:srgbClr val="FFFFFF"/>
      </a:lt1>
      <a:dk2>
        <a:srgbClr val="434343"/>
      </a:dk2>
      <a:lt2>
        <a:srgbClr val="A9A9A9"/>
      </a:lt2>
      <a:accent1>
        <a:srgbClr val="0076BA"/>
      </a:accent1>
      <a:accent2>
        <a:srgbClr val="05A89D"/>
      </a:accent2>
      <a:accent3>
        <a:srgbClr val="1DB100"/>
      </a:accent3>
      <a:accent4>
        <a:srgbClr val="F9B900"/>
      </a:accent4>
      <a:accent5>
        <a:srgbClr val="EE220D"/>
      </a:accent5>
      <a:accent6>
        <a:srgbClr val="CB297B"/>
      </a:accent6>
      <a:hlink>
        <a:srgbClr val="0000FF"/>
      </a:hlink>
      <a:folHlink>
        <a:srgbClr val="FF00FF"/>
      </a:folHlink>
    </a:clrScheme>
    <a:fontScheme name="20_BasicBlack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0_BasicBlack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20_BasicBlack">
  <a:themeElements>
    <a:clrScheme name="20_BasicBlack">
      <a:dk1>
        <a:srgbClr val="000000"/>
      </a:dk1>
      <a:lt1>
        <a:srgbClr val="FFFFFF"/>
      </a:lt1>
      <a:dk2>
        <a:srgbClr val="434343"/>
      </a:dk2>
      <a:lt2>
        <a:srgbClr val="A9A9A9"/>
      </a:lt2>
      <a:accent1>
        <a:srgbClr val="0076BA"/>
      </a:accent1>
      <a:accent2>
        <a:srgbClr val="05A89D"/>
      </a:accent2>
      <a:accent3>
        <a:srgbClr val="1DB100"/>
      </a:accent3>
      <a:accent4>
        <a:srgbClr val="F9B900"/>
      </a:accent4>
      <a:accent5>
        <a:srgbClr val="EE220D"/>
      </a:accent5>
      <a:accent6>
        <a:srgbClr val="CB297B"/>
      </a:accent6>
      <a:hlink>
        <a:srgbClr val="0000FF"/>
      </a:hlink>
      <a:folHlink>
        <a:srgbClr val="FF00FF"/>
      </a:folHlink>
    </a:clrScheme>
    <a:fontScheme name="20_BasicBlack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0_BasicBlack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