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0" r:id="rId4"/>
    <p:sldId id="258" r:id="rId5"/>
    <p:sldId id="261" r:id="rId6"/>
    <p:sldId id="259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9646"/>
    <p:restoredTop sz="86387"/>
  </p:normalViewPr>
  <p:slideViewPr>
    <p:cSldViewPr snapToGrid="0" snapToObjects="1">
      <p:cViewPr varScale="1">
        <p:scale>
          <a:sx n="87" d="100"/>
          <a:sy n="87" d="100"/>
        </p:scale>
        <p:origin x="792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D970C-A9A6-E74B-8815-56B8186A5F29}" type="datetimeFigureOut">
              <a:rPr lang="en-US" smtClean="0"/>
              <a:t>5/7/18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81B02-CD9F-F54B-8542-7B0E3312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85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ended up using a sealed stator. On the inside there</a:t>
            </a:r>
            <a:r>
              <a:rPr lang="en-US" baseline="0" dirty="0" smtClean="0"/>
              <a:t> are six coils of wire. Two triplets. The magnet has six poles to correspond to the coils.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81B02-CD9F-F54B-8542-7B0E3312C6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13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Piston is a permanent magnet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Current runs through horn and creates magnetic field in coil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Piston is pulled down and separates points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Piston is pulled up by the drum acting a spring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Points pushed back together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81B02-CD9F-F54B-8542-7B0E3312C6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89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5/5/18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5/5/18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5/5/18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5/5/18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5/5/18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5/5/18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Tiger Cub 63: Electrical System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Ricky Feig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457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5090532" cy="4024125"/>
          </a:xfrm>
        </p:spPr>
        <p:txBody>
          <a:bodyPr>
            <a:normAutofit/>
          </a:bodyPr>
          <a:lstStyle/>
          <a:p>
            <a:r>
              <a:rPr lang="en-US" dirty="0" smtClean="0"/>
              <a:t>Lighting and ignition Switch</a:t>
            </a:r>
          </a:p>
          <a:p>
            <a:r>
              <a:rPr lang="en-US" dirty="0" smtClean="0"/>
              <a:t>Wire Harness</a:t>
            </a:r>
          </a:p>
          <a:p>
            <a:r>
              <a:rPr lang="en-US" dirty="0" smtClean="0"/>
              <a:t>Head Lamp and Tail lamp</a:t>
            </a:r>
          </a:p>
          <a:p>
            <a:r>
              <a:rPr lang="en-US" dirty="0" smtClean="0"/>
              <a:t>Stator</a:t>
            </a:r>
          </a:p>
          <a:p>
            <a:r>
              <a:rPr lang="en-US" dirty="0" smtClean="0"/>
              <a:t>Rectifier</a:t>
            </a:r>
          </a:p>
          <a:p>
            <a:r>
              <a:rPr lang="en-US" dirty="0" smtClean="0"/>
              <a:t>Battery</a:t>
            </a:r>
          </a:p>
          <a:p>
            <a:r>
              <a:rPr lang="en-US" dirty="0" smtClean="0"/>
              <a:t>Coil </a:t>
            </a:r>
          </a:p>
          <a:p>
            <a:r>
              <a:rPr lang="en-US" dirty="0" smtClean="0"/>
              <a:t>Contact Breaker</a:t>
            </a:r>
          </a:p>
          <a:p>
            <a:r>
              <a:rPr lang="en-US" dirty="0" smtClean="0"/>
              <a:t>Horn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13" y="2194560"/>
            <a:ext cx="5109036" cy="392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5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2194560"/>
            <a:ext cx="3409122" cy="4024125"/>
          </a:xfrm>
        </p:spPr>
        <p:txBody>
          <a:bodyPr/>
          <a:lstStyle/>
          <a:p>
            <a:r>
              <a:rPr lang="en-US" dirty="0" smtClean="0"/>
              <a:t>Produces electricity </a:t>
            </a:r>
          </a:p>
          <a:p>
            <a:r>
              <a:rPr lang="en-US" dirty="0" smtClean="0"/>
              <a:t>As the motorcycle runs, a magnetic wheel spins and induces electricity  in coils in the stator</a:t>
            </a:r>
          </a:p>
          <a:p>
            <a:r>
              <a:rPr lang="en-US" dirty="0" smtClean="0"/>
              <a:t>As the cam spins faster, the induced current increases linearly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565" y="1757455"/>
            <a:ext cx="62484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59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Points: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2194560"/>
            <a:ext cx="5643563" cy="4024125"/>
          </a:xfrm>
        </p:spPr>
        <p:txBody>
          <a:bodyPr/>
          <a:lstStyle/>
          <a:p>
            <a:r>
              <a:rPr lang="en-US" dirty="0" smtClean="0"/>
              <a:t>The points ignite the fuel when the engine is approaching top dead center</a:t>
            </a:r>
          </a:p>
          <a:p>
            <a:r>
              <a:rPr lang="en-US" dirty="0" smtClean="0"/>
              <a:t>The capacitor is charged via the battery.</a:t>
            </a:r>
          </a:p>
          <a:p>
            <a:r>
              <a:rPr lang="en-US" dirty="0" smtClean="0"/>
              <a:t>The points timing is controlled by centripetal force. </a:t>
            </a:r>
          </a:p>
          <a:p>
            <a:pPr lvl="1"/>
            <a:r>
              <a:rPr lang="en-US" dirty="0" smtClean="0"/>
              <a:t>As the cam spins faster two weights on spring spread apart. This forces the spark to occur sooner in the cycle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534" y="3201200"/>
            <a:ext cx="4483100" cy="336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1" y="1643062"/>
            <a:ext cx="2274887" cy="303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21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Rectifier: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5039139" cy="4024125"/>
          </a:xfrm>
        </p:spPr>
        <p:txBody>
          <a:bodyPr/>
          <a:lstStyle/>
          <a:p>
            <a:r>
              <a:rPr lang="en-US" dirty="0" smtClean="0"/>
              <a:t>The Rectifier converts AC to DC to charge the battery and run electrical components like the lights and horn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4" y="2057400"/>
            <a:ext cx="3119577" cy="23431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11739" y="3842117"/>
            <a:ext cx="4180504" cy="242570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795" y="3850632"/>
            <a:ext cx="4203700" cy="2425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689" y="3671888"/>
            <a:ext cx="3606927" cy="295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05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Horn: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43318" y="1814514"/>
            <a:ext cx="7163016" cy="40243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8663" y="1943100"/>
            <a:ext cx="37433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The horn was broken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Most likely causes: the timing screw  came off and pieces inside got stuck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To repair we had to drill out the rivets and reassemble the inside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N</a:t>
            </a:r>
            <a:r>
              <a:rPr lang="en-US" sz="2200" dirty="0" smtClean="0"/>
              <a:t>ow it works!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706678" y="3015913"/>
            <a:ext cx="1258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Piston</a:t>
            </a: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369287" y="3385245"/>
            <a:ext cx="649356" cy="2723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19706" y="2199861"/>
            <a:ext cx="1208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00900" y="3803374"/>
            <a:ext cx="1121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Coil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361043" y="2569193"/>
            <a:ext cx="159027" cy="9435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1"/>
          </p:cNvCxnSpPr>
          <p:nvPr/>
        </p:nvCxnSpPr>
        <p:spPr>
          <a:xfrm flipH="1">
            <a:off x="6638925" y="3988040"/>
            <a:ext cx="561975" cy="2924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7170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4262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Was there anything you found shocking?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482" y="2774342"/>
            <a:ext cx="5109036" cy="392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17768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3328</TotalTime>
  <Words>253</Words>
  <Application>Microsoft Macintosh PowerPoint</Application>
  <PresentationFormat>Widescreen</PresentationFormat>
  <Paragraphs>41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</vt:lpstr>
      <vt:lpstr>Century Gothic</vt:lpstr>
      <vt:lpstr>Arial</vt:lpstr>
      <vt:lpstr>Vapor Trail</vt:lpstr>
      <vt:lpstr>Tiger Cub 63: Electrical System</vt:lpstr>
      <vt:lpstr>Components: </vt:lpstr>
      <vt:lpstr>Stator</vt:lpstr>
      <vt:lpstr>Points: </vt:lpstr>
      <vt:lpstr>Rectifier: </vt:lpstr>
      <vt:lpstr>Horn:</vt:lpstr>
      <vt:lpstr>Questions: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Tiger Cub 63: Electrical System</dc:title>
  <dc:creator>Ricky Feig</dc:creator>
  <cp:lastModifiedBy>Ricky Feig</cp:lastModifiedBy>
  <cp:revision>11</cp:revision>
  <dcterms:created xsi:type="dcterms:W3CDTF">2018-05-05T17:33:38Z</dcterms:created>
  <dcterms:modified xsi:type="dcterms:W3CDTF">2018-05-08T01:02:27Z</dcterms:modified>
</cp:coreProperties>
</file>