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58" r:id="rId5"/>
    <p:sldId id="267" r:id="rId6"/>
    <p:sldId id="261" r:id="rId7"/>
    <p:sldId id="262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14A11A-C9BC-4C34-A313-1B37F7AE4579}" type="datetimeFigureOut">
              <a:rPr lang="en-US" smtClean="0"/>
              <a:t>7/21/2014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FFD5C6B-AD46-40C4-B08E-9948631A09E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rinceton.edu/ssp/joseph-henry-project/pdp-8l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Chang Bing Yen</a:t>
            </a:r>
            <a:endParaRPr lang="en-US" dirty="0" smtClean="0"/>
          </a:p>
          <a:p>
            <a:r>
              <a:rPr lang="en-US" dirty="0" smtClean="0"/>
              <a:t>Prof. Michael Littman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PDP-8/L </a:t>
            </a:r>
            <a:r>
              <a:rPr lang="en-US" dirty="0" smtClean="0"/>
              <a:t>Restoration</a:t>
            </a:r>
            <a:br>
              <a:rPr lang="en-US" dirty="0" smtClean="0"/>
            </a:br>
            <a:r>
              <a:rPr lang="en-US" dirty="0" smtClean="0"/>
              <a:t>Summer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005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History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Built in 1960s by Digital Equipment Corporation (DEC)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desktop minicomputer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First commercially available general purpose 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Interfaces </a:t>
            </a:r>
            <a:r>
              <a:rPr lang="en-US" dirty="0" smtClean="0"/>
              <a:t>with ASR-33 Teletype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704975"/>
            <a:ext cx="5715000" cy="4286250"/>
          </a:xfrm>
        </p:spPr>
      </p:pic>
    </p:spTree>
    <p:extLst>
      <p:ext uri="{BB962C8B-B14F-4D97-AF65-F5344CB8AC3E}">
        <p14:creationId xmlns:p14="http://schemas.microsoft.com/office/powerpoint/2010/main" val="1314512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Conditions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4267200" cy="4495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Positive</a:t>
            </a:r>
            <a:endParaRPr lang="en-US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required flip-chip modules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Power supply reformed and functional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Front panel lights and switches </a:t>
            </a:r>
            <a:r>
              <a:rPr lang="en-US" dirty="0" smtClean="0"/>
              <a:t>functional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ventilation fans functional</a:t>
            </a:r>
            <a:endParaRPr 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sz="28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Negative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standard </a:t>
            </a:r>
            <a:r>
              <a:rPr lang="en-US" dirty="0" smtClean="0"/>
              <a:t>interface to teletype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Memory not fully </a:t>
            </a:r>
            <a:r>
              <a:rPr lang="en-US" dirty="0" smtClean="0"/>
              <a:t>functional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Only certain addresses retain written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Lack of contiguous functional  memory addresses for official DEC diagnostic programs</a:t>
            </a:r>
            <a:endParaRPr lang="en-US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45" y="1600199"/>
            <a:ext cx="3371850" cy="4495800"/>
          </a:xfrm>
        </p:spPr>
      </p:pic>
    </p:spTree>
    <p:extLst>
      <p:ext uri="{BB962C8B-B14F-4D97-AF65-F5344CB8AC3E}">
        <p14:creationId xmlns:p14="http://schemas.microsoft.com/office/powerpoint/2010/main" val="3002410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Restoration </a:t>
            </a:r>
            <a:r>
              <a:rPr lang="en-US" dirty="0" smtClean="0"/>
              <a:t>Efforts Summary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914399" y="1600200"/>
            <a:ext cx="2286001" cy="518160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Rewritten AC test program to run at known functional memory addresses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Rewired teletype and interface flip-chip with standard DE-9 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Wrote diagnostic program to test every memory address and print errors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oldered new capacitors and ICs on two spare G221 (Memory Selector)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One of the two G221 erases memory at its designated location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97" y="3917272"/>
            <a:ext cx="2707940" cy="203095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097" y="1651986"/>
            <a:ext cx="2692400" cy="2019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80046" y="3911354"/>
            <a:ext cx="2736051" cy="2052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36" y="1676400"/>
            <a:ext cx="2699061" cy="20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93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Memory Stack Repair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81200" cy="510540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Output of test program shows patterns in malfunctioning memory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Swapping G221 positions did not change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Problem traced to faulty diodes on core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oldered with diodes obtained from spare core stack, due to lack of equivalent diodes in stock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7532" y="2136839"/>
            <a:ext cx="4038600" cy="30289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20526" y="2175677"/>
            <a:ext cx="3994213" cy="299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6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Condition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3810000" cy="4495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Repaired memory successfully executes RIM loader and BIN loader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Able to load and run paper tape programs, including DEC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Passes some of the paper tape DEC diagnostics (Work 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Current loopback circuit (by previous team) interfaces with modern laptop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Capable of loading RIM-encoded programs from laptop (stored as ASCII </a:t>
            </a:r>
            <a:r>
              <a:rPr lang="en-US" dirty="0" smtClean="0"/>
              <a:t>data </a:t>
            </a:r>
            <a:r>
              <a:rPr lang="en-US" dirty="0" smtClean="0"/>
              <a:t>files)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Difficulties with loading BIN-encoded programs from laptop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0"/>
            <a:ext cx="3757967" cy="28184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880369"/>
            <a:ext cx="378460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 Test Demo</a:t>
            </a:r>
            <a:endParaRPr lang="en-US" dirty="0"/>
          </a:p>
        </p:txBody>
      </p:sp>
      <p:pic>
        <p:nvPicPr>
          <p:cNvPr id="4" name="Print Test Demo.mp4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in="1000" out="2000"/>
                </p14:media>
              </p:ext>
            </p:extLst>
          </p:nvPr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914400" y="1547813"/>
            <a:ext cx="7772400" cy="4371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68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5800" y="312420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cap="none" dirty="0" smtClean="0">
                <a:latin typeface="Calibri" panose="020F0502020204030204" pitchFamily="34" charset="0"/>
              </a:rPr>
              <a:t>Special Thanks</a:t>
            </a:r>
            <a:br>
              <a:rPr lang="en-US" cap="none" dirty="0" smtClean="0">
                <a:latin typeface="Calibri" panose="020F0502020204030204" pitchFamily="34" charset="0"/>
              </a:rPr>
            </a:br>
            <a:r>
              <a:rPr lang="en-US" cap="none" dirty="0" smtClean="0">
                <a:latin typeface="Calibri" panose="020F0502020204030204" pitchFamily="34" charset="0"/>
              </a:rPr>
              <a:t/>
            </a:r>
            <a:br>
              <a:rPr lang="en-US" cap="none" dirty="0" smtClean="0">
                <a:latin typeface="Calibri" panose="020F0502020204030204" pitchFamily="34" charset="0"/>
              </a:rPr>
            </a:br>
            <a:r>
              <a:rPr lang="en-US" b="0" cap="none" dirty="0" smtClean="0">
                <a:latin typeface="Calibri" panose="020F0502020204030204" pitchFamily="34" charset="0"/>
              </a:rPr>
              <a:t>Prof. Michael Littman</a:t>
            </a:r>
            <a:br>
              <a:rPr lang="en-US" b="0" cap="none" dirty="0" smtClean="0">
                <a:latin typeface="Calibri" panose="020F0502020204030204" pitchFamily="34" charset="0"/>
              </a:rPr>
            </a:br>
            <a:r>
              <a:rPr lang="en-US" b="0" cap="none" dirty="0" smtClean="0">
                <a:latin typeface="Calibri" panose="020F0502020204030204" pitchFamily="34" charset="0"/>
              </a:rPr>
              <a:t/>
            </a:r>
            <a:br>
              <a:rPr lang="en-US" b="0" cap="none" dirty="0" smtClean="0">
                <a:latin typeface="Calibri" panose="020F0502020204030204" pitchFamily="34" charset="0"/>
              </a:rPr>
            </a:br>
            <a:r>
              <a:rPr lang="en-US" b="0" cap="none" dirty="0" smtClean="0">
                <a:latin typeface="Calibri" panose="020F0502020204030204" pitchFamily="34" charset="0"/>
              </a:rPr>
              <a:t>Keller Center</a:t>
            </a:r>
            <a:endParaRPr lang="en-US" cap="none" dirty="0">
              <a:latin typeface="Calibri" panose="020F050202020403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762000" y="5181600"/>
            <a:ext cx="7772400" cy="1500187"/>
          </a:xfrm>
        </p:spPr>
        <p:txBody>
          <a:bodyPr/>
          <a:lstStyle/>
          <a:p>
            <a:r>
              <a:rPr lang="en-US" dirty="0" smtClean="0"/>
              <a:t>Website &amp; Documentation</a:t>
            </a:r>
          </a:p>
          <a:p>
            <a:r>
              <a:rPr lang="en-US" dirty="0" smtClean="0">
                <a:hlinkClick r:id="rId2"/>
              </a:rPr>
              <a:t>http://www.princeton.edu/ssp/joseph-henry-project/pdp-8l/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60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710</TotalTime>
  <Words>269</Words>
  <Application>Microsoft Office PowerPoint</Application>
  <PresentationFormat>On-screen Show (4:3)</PresentationFormat>
  <Paragraphs>44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Equity</vt:lpstr>
      <vt:lpstr>PDP-8/L Restoration Summer 2014</vt:lpstr>
      <vt:lpstr>Brief History</vt:lpstr>
      <vt:lpstr>Initial Conditions</vt:lpstr>
      <vt:lpstr>Restoration Efforts Summary</vt:lpstr>
      <vt:lpstr>Core Memory Stack Repair</vt:lpstr>
      <vt:lpstr>Current Condition</vt:lpstr>
      <vt:lpstr>Print Test Demo</vt:lpstr>
      <vt:lpstr>Special Thanks  Prof. Michael Littman  Keller Center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cee102</dc:creator>
  <cp:lastModifiedBy>cee102</cp:lastModifiedBy>
  <cp:revision>67</cp:revision>
  <dcterms:created xsi:type="dcterms:W3CDTF">2014-07-17T17:14:18Z</dcterms:created>
  <dcterms:modified xsi:type="dcterms:W3CDTF">2014-07-21T20:18:04Z</dcterms:modified>
</cp:coreProperties>
</file>